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ngesInfos/changesInfo1.xml" ContentType="application/vnd.ms-powerpoint.changesinfo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6"/>
  </p:notesMasterIdLst>
  <p:sldIdLst>
    <p:sldId id="256" r:id="rId2"/>
    <p:sldId id="257" r:id="rId3"/>
    <p:sldId id="265" r:id="rId4"/>
    <p:sldId id="266" r:id="rId5"/>
    <p:sldId id="258" r:id="rId6"/>
    <p:sldId id="259" r:id="rId7"/>
    <p:sldId id="260" r:id="rId8"/>
    <p:sldId id="261" r:id="rId9"/>
    <p:sldId id="267" r:id="rId10"/>
    <p:sldId id="262" r:id="rId11"/>
    <p:sldId id="268" r:id="rId12"/>
    <p:sldId id="263" r:id="rId13"/>
    <p:sldId id="264" r:id="rId14"/>
    <p:sldId id="269" r:id="rId1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7362"/>
    <a:srgbClr val="387358"/>
    <a:srgbClr val="31634B"/>
    <a:srgbClr val="496325"/>
    <a:srgbClr val="ED7D31"/>
    <a:srgbClr val="ED8C5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F8BD314-98BB-024A-82A7-855C1327FF2C}" v="8" dt="2022-11-16T20:34:56.08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997"/>
    <p:restoredTop sz="94558"/>
  </p:normalViewPr>
  <p:slideViewPr>
    <p:cSldViewPr snapToGrid="0">
      <p:cViewPr varScale="1">
        <p:scale>
          <a:sx n="63" d="100"/>
          <a:sy n="63" d="100"/>
        </p:scale>
        <p:origin x="720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microsoft.com/office/2016/11/relationships/changesInfo" Target="changesInfos/changesInfo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Itin, Nilde" userId="4a5681fe-fcae-4d84-8342-8bf611bd7e79" providerId="ADAL" clId="{5F8BD314-98BB-024A-82A7-855C1327FF2C}"/>
    <pc:docChg chg="undo redo custSel modSld">
      <pc:chgData name="Itin, Nilde" userId="4a5681fe-fcae-4d84-8342-8bf611bd7e79" providerId="ADAL" clId="{5F8BD314-98BB-024A-82A7-855C1327FF2C}" dt="2022-11-16T22:59:46.639" v="375" actId="404"/>
      <pc:docMkLst>
        <pc:docMk/>
      </pc:docMkLst>
      <pc:sldChg chg="addSp delSp modSp mod">
        <pc:chgData name="Itin, Nilde" userId="4a5681fe-fcae-4d84-8342-8bf611bd7e79" providerId="ADAL" clId="{5F8BD314-98BB-024A-82A7-855C1327FF2C}" dt="2022-11-16T22:59:46.639" v="375" actId="404"/>
        <pc:sldMkLst>
          <pc:docMk/>
          <pc:sldMk cId="224239582" sldId="256"/>
        </pc:sldMkLst>
        <pc:spChg chg="mod">
          <ac:chgData name="Itin, Nilde" userId="4a5681fe-fcae-4d84-8342-8bf611bd7e79" providerId="ADAL" clId="{5F8BD314-98BB-024A-82A7-855C1327FF2C}" dt="2022-11-16T22:59:46.639" v="375" actId="404"/>
          <ac:spMkLst>
            <pc:docMk/>
            <pc:sldMk cId="224239582" sldId="256"/>
            <ac:spMk id="5" creationId="{B19AC7F9-5F0A-21AF-5C27-1FFCE0F504D5}"/>
          </ac:spMkLst>
        </pc:spChg>
        <pc:spChg chg="mod">
          <ac:chgData name="Itin, Nilde" userId="4a5681fe-fcae-4d84-8342-8bf611bd7e79" providerId="ADAL" clId="{5F8BD314-98BB-024A-82A7-855C1327FF2C}" dt="2022-11-16T22:43:03.344" v="303" actId="1076"/>
          <ac:spMkLst>
            <pc:docMk/>
            <pc:sldMk cId="224239582" sldId="256"/>
            <ac:spMk id="7" creationId="{34650948-D1DE-3A81-AEE8-6773B27A020F}"/>
          </ac:spMkLst>
        </pc:spChg>
        <pc:spChg chg="mod">
          <ac:chgData name="Itin, Nilde" userId="4a5681fe-fcae-4d84-8342-8bf611bd7e79" providerId="ADAL" clId="{5F8BD314-98BB-024A-82A7-855C1327FF2C}" dt="2022-11-16T22:44:40.063" v="304" actId="1076"/>
          <ac:spMkLst>
            <pc:docMk/>
            <pc:sldMk cId="224239582" sldId="256"/>
            <ac:spMk id="8" creationId="{57648FFE-82E2-4128-F833-A8031A1C0564}"/>
          </ac:spMkLst>
        </pc:spChg>
        <pc:picChg chg="add mod">
          <ac:chgData name="Itin, Nilde" userId="4a5681fe-fcae-4d84-8342-8bf611bd7e79" providerId="ADAL" clId="{5F8BD314-98BB-024A-82A7-855C1327FF2C}" dt="2022-11-16T22:44:41.861" v="305" actId="1076"/>
          <ac:picMkLst>
            <pc:docMk/>
            <pc:sldMk cId="224239582" sldId="256"/>
            <ac:picMk id="2" creationId="{3283A0E2-022B-EDE1-6839-6D97D0450B9B}"/>
          </ac:picMkLst>
        </pc:picChg>
        <pc:picChg chg="del">
          <ac:chgData name="Itin, Nilde" userId="4a5681fe-fcae-4d84-8342-8bf611bd7e79" providerId="ADAL" clId="{5F8BD314-98BB-024A-82A7-855C1327FF2C}" dt="2022-11-16T18:51:31.128" v="79" actId="478"/>
          <ac:picMkLst>
            <pc:docMk/>
            <pc:sldMk cId="224239582" sldId="256"/>
            <ac:picMk id="4" creationId="{B7401CBB-3645-CE91-6633-2F2172D3394D}"/>
          </ac:picMkLst>
        </pc:picChg>
      </pc:sldChg>
      <pc:sldChg chg="modSp mod">
        <pc:chgData name="Itin, Nilde" userId="4a5681fe-fcae-4d84-8342-8bf611bd7e79" providerId="ADAL" clId="{5F8BD314-98BB-024A-82A7-855C1327FF2C}" dt="2022-11-16T22:46:54.118" v="307" actId="20577"/>
        <pc:sldMkLst>
          <pc:docMk/>
          <pc:sldMk cId="2752778908" sldId="257"/>
        </pc:sldMkLst>
        <pc:spChg chg="mod">
          <ac:chgData name="Itin, Nilde" userId="4a5681fe-fcae-4d84-8342-8bf611bd7e79" providerId="ADAL" clId="{5F8BD314-98BB-024A-82A7-855C1327FF2C}" dt="2022-11-16T22:42:35.833" v="299" actId="207"/>
          <ac:spMkLst>
            <pc:docMk/>
            <pc:sldMk cId="2752778908" sldId="257"/>
            <ac:spMk id="2" creationId="{5448B2A0-252E-1BC8-30C4-622EE041091B}"/>
          </ac:spMkLst>
        </pc:spChg>
        <pc:spChg chg="mod">
          <ac:chgData name="Itin, Nilde" userId="4a5681fe-fcae-4d84-8342-8bf611bd7e79" providerId="ADAL" clId="{5F8BD314-98BB-024A-82A7-855C1327FF2C}" dt="2022-11-16T16:08:53.094" v="43" actId="207"/>
          <ac:spMkLst>
            <pc:docMk/>
            <pc:sldMk cId="2752778908" sldId="257"/>
            <ac:spMk id="3" creationId="{22FC2B17-7832-92B0-C70C-6A634E449BA1}"/>
          </ac:spMkLst>
        </pc:spChg>
        <pc:spChg chg="mod">
          <ac:chgData name="Itin, Nilde" userId="4a5681fe-fcae-4d84-8342-8bf611bd7e79" providerId="ADAL" clId="{5F8BD314-98BB-024A-82A7-855C1327FF2C}" dt="2022-11-16T22:46:54.118" v="307" actId="20577"/>
          <ac:spMkLst>
            <pc:docMk/>
            <pc:sldMk cId="2752778908" sldId="257"/>
            <ac:spMk id="4" creationId="{26F2B992-E7EA-FCA7-C1AC-C2809B3E58B4}"/>
          </ac:spMkLst>
        </pc:spChg>
      </pc:sldChg>
      <pc:sldChg chg="addSp delSp modSp mod">
        <pc:chgData name="Itin, Nilde" userId="4a5681fe-fcae-4d84-8342-8bf611bd7e79" providerId="ADAL" clId="{5F8BD314-98BB-024A-82A7-855C1327FF2C}" dt="2022-11-16T22:42:07.830" v="294" actId="207"/>
        <pc:sldMkLst>
          <pc:docMk/>
          <pc:sldMk cId="2124929945" sldId="258"/>
        </pc:sldMkLst>
        <pc:spChg chg="del mod">
          <ac:chgData name="Itin, Nilde" userId="4a5681fe-fcae-4d84-8342-8bf611bd7e79" providerId="ADAL" clId="{5F8BD314-98BB-024A-82A7-855C1327FF2C}" dt="2022-11-16T16:10:53.153" v="60" actId="478"/>
          <ac:spMkLst>
            <pc:docMk/>
            <pc:sldMk cId="2124929945" sldId="258"/>
            <ac:spMk id="2" creationId="{458A74C5-6A43-5D10-B488-76C89896F759}"/>
          </ac:spMkLst>
        </pc:spChg>
        <pc:spChg chg="mod">
          <ac:chgData name="Itin, Nilde" userId="4a5681fe-fcae-4d84-8342-8bf611bd7e79" providerId="ADAL" clId="{5F8BD314-98BB-024A-82A7-855C1327FF2C}" dt="2022-11-16T16:11:05.243" v="62" actId="14100"/>
          <ac:spMkLst>
            <pc:docMk/>
            <pc:sldMk cId="2124929945" sldId="258"/>
            <ac:spMk id="3" creationId="{46392B84-7063-5999-A09F-3FAE5F4C2ECF}"/>
          </ac:spMkLst>
        </pc:spChg>
        <pc:spChg chg="add mod">
          <ac:chgData name="Itin, Nilde" userId="4a5681fe-fcae-4d84-8342-8bf611bd7e79" providerId="ADAL" clId="{5F8BD314-98BB-024A-82A7-855C1327FF2C}" dt="2022-11-16T22:42:07.830" v="294" actId="207"/>
          <ac:spMkLst>
            <pc:docMk/>
            <pc:sldMk cId="2124929945" sldId="258"/>
            <ac:spMk id="4" creationId="{699736BD-6ED6-8FAC-3698-74266327A4AA}"/>
          </ac:spMkLst>
        </pc:spChg>
        <pc:spChg chg="mod">
          <ac:chgData name="Itin, Nilde" userId="4a5681fe-fcae-4d84-8342-8bf611bd7e79" providerId="ADAL" clId="{5F8BD314-98BB-024A-82A7-855C1327FF2C}" dt="2022-11-16T20:17:05.542" v="93" actId="207"/>
          <ac:spMkLst>
            <pc:docMk/>
            <pc:sldMk cId="2124929945" sldId="258"/>
            <ac:spMk id="6" creationId="{A2593678-1DBE-B378-992A-37F699B3BC09}"/>
          </ac:spMkLst>
        </pc:spChg>
        <pc:spChg chg="mod">
          <ac:chgData name="Itin, Nilde" userId="4a5681fe-fcae-4d84-8342-8bf611bd7e79" providerId="ADAL" clId="{5F8BD314-98BB-024A-82A7-855C1327FF2C}" dt="2022-11-16T22:42:02.465" v="293" actId="207"/>
          <ac:spMkLst>
            <pc:docMk/>
            <pc:sldMk cId="2124929945" sldId="258"/>
            <ac:spMk id="7" creationId="{230D2703-2B0E-0374-847B-25D71720FF0E}"/>
          </ac:spMkLst>
        </pc:spChg>
        <pc:spChg chg="add del mod">
          <ac:chgData name="Itin, Nilde" userId="4a5681fe-fcae-4d84-8342-8bf611bd7e79" providerId="ADAL" clId="{5F8BD314-98BB-024A-82A7-855C1327FF2C}" dt="2022-11-16T16:10:55.554" v="61" actId="478"/>
          <ac:spMkLst>
            <pc:docMk/>
            <pc:sldMk cId="2124929945" sldId="258"/>
            <ac:spMk id="8" creationId="{DE13A3C1-1AD7-C7C1-B04F-6F0F048595B6}"/>
          </ac:spMkLst>
        </pc:spChg>
      </pc:sldChg>
      <pc:sldChg chg="modSp mod">
        <pc:chgData name="Itin, Nilde" userId="4a5681fe-fcae-4d84-8342-8bf611bd7e79" providerId="ADAL" clId="{5F8BD314-98BB-024A-82A7-855C1327FF2C}" dt="2022-11-16T22:56:49.253" v="361" actId="1035"/>
        <pc:sldMkLst>
          <pc:docMk/>
          <pc:sldMk cId="2735332324" sldId="259"/>
        </pc:sldMkLst>
        <pc:spChg chg="mod">
          <ac:chgData name="Itin, Nilde" userId="4a5681fe-fcae-4d84-8342-8bf611bd7e79" providerId="ADAL" clId="{5F8BD314-98BB-024A-82A7-855C1327FF2C}" dt="2022-11-16T22:56:49.253" v="361" actId="1035"/>
          <ac:spMkLst>
            <pc:docMk/>
            <pc:sldMk cId="2735332324" sldId="259"/>
            <ac:spMk id="2" creationId="{28F28C3C-40D2-D351-1227-D02150039170}"/>
          </ac:spMkLst>
        </pc:spChg>
        <pc:spChg chg="mod">
          <ac:chgData name="Itin, Nilde" userId="4a5681fe-fcae-4d84-8342-8bf611bd7e79" providerId="ADAL" clId="{5F8BD314-98BB-024A-82A7-855C1327FF2C}" dt="2022-11-16T16:10:27.146" v="55" actId="207"/>
          <ac:spMkLst>
            <pc:docMk/>
            <pc:sldMk cId="2735332324" sldId="259"/>
            <ac:spMk id="3" creationId="{909781CC-C2DE-6FC2-A164-BC5169CAB86B}"/>
          </ac:spMkLst>
        </pc:spChg>
      </pc:sldChg>
      <pc:sldChg chg="modSp mod">
        <pc:chgData name="Itin, Nilde" userId="4a5681fe-fcae-4d84-8342-8bf611bd7e79" providerId="ADAL" clId="{5F8BD314-98BB-024A-82A7-855C1327FF2C}" dt="2022-11-16T22:59:04.628" v="371" actId="207"/>
        <pc:sldMkLst>
          <pc:docMk/>
          <pc:sldMk cId="3580120407" sldId="260"/>
        </pc:sldMkLst>
        <pc:spChg chg="mod">
          <ac:chgData name="Itin, Nilde" userId="4a5681fe-fcae-4d84-8342-8bf611bd7e79" providerId="ADAL" clId="{5F8BD314-98BB-024A-82A7-855C1327FF2C}" dt="2022-11-16T22:59:04.628" v="371" actId="207"/>
          <ac:spMkLst>
            <pc:docMk/>
            <pc:sldMk cId="3580120407" sldId="260"/>
            <ac:spMk id="2" creationId="{81B2EE1B-4707-B2E9-8DBE-1013D1E9525F}"/>
          </ac:spMkLst>
        </pc:spChg>
        <pc:spChg chg="mod">
          <ac:chgData name="Itin, Nilde" userId="4a5681fe-fcae-4d84-8342-8bf611bd7e79" providerId="ADAL" clId="{5F8BD314-98BB-024A-82A7-855C1327FF2C}" dt="2022-11-16T22:21:24.908" v="237" actId="20577"/>
          <ac:spMkLst>
            <pc:docMk/>
            <pc:sldMk cId="3580120407" sldId="260"/>
            <ac:spMk id="3" creationId="{253A2B99-27B2-6B50-C98C-646947F7DA92}"/>
          </ac:spMkLst>
        </pc:spChg>
      </pc:sldChg>
      <pc:sldChg chg="modSp mod">
        <pc:chgData name="Itin, Nilde" userId="4a5681fe-fcae-4d84-8342-8bf611bd7e79" providerId="ADAL" clId="{5F8BD314-98BB-024A-82A7-855C1327FF2C}" dt="2022-11-16T22:41:39.302" v="289" actId="207"/>
        <pc:sldMkLst>
          <pc:docMk/>
          <pc:sldMk cId="85980165" sldId="261"/>
        </pc:sldMkLst>
        <pc:spChg chg="mod">
          <ac:chgData name="Itin, Nilde" userId="4a5681fe-fcae-4d84-8342-8bf611bd7e79" providerId="ADAL" clId="{5F8BD314-98BB-024A-82A7-855C1327FF2C}" dt="2022-11-16T22:41:39.302" v="289" actId="207"/>
          <ac:spMkLst>
            <pc:docMk/>
            <pc:sldMk cId="85980165" sldId="261"/>
            <ac:spMk id="2" creationId="{5448B2A0-252E-1BC8-30C4-622EE041091B}"/>
          </ac:spMkLst>
        </pc:spChg>
      </pc:sldChg>
      <pc:sldChg chg="modSp mod">
        <pc:chgData name="Itin, Nilde" userId="4a5681fe-fcae-4d84-8342-8bf611bd7e79" providerId="ADAL" clId="{5F8BD314-98BB-024A-82A7-855C1327FF2C}" dt="2022-11-16T22:47:26.389" v="320" actId="20577"/>
        <pc:sldMkLst>
          <pc:docMk/>
          <pc:sldMk cId="3711630918" sldId="262"/>
        </pc:sldMkLst>
        <pc:spChg chg="mod">
          <ac:chgData name="Itin, Nilde" userId="4a5681fe-fcae-4d84-8342-8bf611bd7e79" providerId="ADAL" clId="{5F8BD314-98BB-024A-82A7-855C1327FF2C}" dt="2022-11-16T22:41:15.830" v="286" actId="207"/>
          <ac:spMkLst>
            <pc:docMk/>
            <pc:sldMk cId="3711630918" sldId="262"/>
            <ac:spMk id="2" creationId="{458A74C5-6A43-5D10-B488-76C89896F759}"/>
          </ac:spMkLst>
        </pc:spChg>
        <pc:spChg chg="mod">
          <ac:chgData name="Itin, Nilde" userId="4a5681fe-fcae-4d84-8342-8bf611bd7e79" providerId="ADAL" clId="{5F8BD314-98BB-024A-82A7-855C1327FF2C}" dt="2022-11-16T22:47:26.389" v="320" actId="20577"/>
          <ac:spMkLst>
            <pc:docMk/>
            <pc:sldMk cId="3711630918" sldId="262"/>
            <ac:spMk id="3" creationId="{46392B84-7063-5999-A09F-3FAE5F4C2ECF}"/>
          </ac:spMkLst>
        </pc:spChg>
      </pc:sldChg>
      <pc:sldChg chg="modSp mod">
        <pc:chgData name="Itin, Nilde" userId="4a5681fe-fcae-4d84-8342-8bf611bd7e79" providerId="ADAL" clId="{5F8BD314-98BB-024A-82A7-855C1327FF2C}" dt="2022-11-16T22:37:55.497" v="240" actId="207"/>
        <pc:sldMkLst>
          <pc:docMk/>
          <pc:sldMk cId="94952500" sldId="263"/>
        </pc:sldMkLst>
        <pc:spChg chg="mod">
          <ac:chgData name="Itin, Nilde" userId="4a5681fe-fcae-4d84-8342-8bf611bd7e79" providerId="ADAL" clId="{5F8BD314-98BB-024A-82A7-855C1327FF2C}" dt="2022-11-16T22:37:55.497" v="240" actId="207"/>
          <ac:spMkLst>
            <pc:docMk/>
            <pc:sldMk cId="94952500" sldId="263"/>
            <ac:spMk id="2" creationId="{28F28C3C-40D2-D351-1227-D02150039170}"/>
          </ac:spMkLst>
        </pc:spChg>
        <pc:spChg chg="mod">
          <ac:chgData name="Itin, Nilde" userId="4a5681fe-fcae-4d84-8342-8bf611bd7e79" providerId="ADAL" clId="{5F8BD314-98BB-024A-82A7-855C1327FF2C}" dt="2022-11-16T22:37:48.367" v="239" actId="1076"/>
          <ac:spMkLst>
            <pc:docMk/>
            <pc:sldMk cId="94952500" sldId="263"/>
            <ac:spMk id="3" creationId="{909781CC-C2DE-6FC2-A164-BC5169CAB86B}"/>
          </ac:spMkLst>
        </pc:spChg>
      </pc:sldChg>
      <pc:sldChg chg="modSp mod">
        <pc:chgData name="Itin, Nilde" userId="4a5681fe-fcae-4d84-8342-8bf611bd7e79" providerId="ADAL" clId="{5F8BD314-98BB-024A-82A7-855C1327FF2C}" dt="2022-11-16T22:48:47.516" v="344" actId="403"/>
        <pc:sldMkLst>
          <pc:docMk/>
          <pc:sldMk cId="2054319949" sldId="264"/>
        </pc:sldMkLst>
        <pc:spChg chg="mod">
          <ac:chgData name="Itin, Nilde" userId="4a5681fe-fcae-4d84-8342-8bf611bd7e79" providerId="ADAL" clId="{5F8BD314-98BB-024A-82A7-855C1327FF2C}" dt="2022-11-16T22:38:30.815" v="250" actId="20577"/>
          <ac:spMkLst>
            <pc:docMk/>
            <pc:sldMk cId="2054319949" sldId="264"/>
            <ac:spMk id="2" creationId="{81B2EE1B-4707-B2E9-8DBE-1013D1E9525F}"/>
          </ac:spMkLst>
        </pc:spChg>
        <pc:spChg chg="mod">
          <ac:chgData name="Itin, Nilde" userId="4a5681fe-fcae-4d84-8342-8bf611bd7e79" providerId="ADAL" clId="{5F8BD314-98BB-024A-82A7-855C1327FF2C}" dt="2022-11-16T22:48:47.516" v="344" actId="403"/>
          <ac:spMkLst>
            <pc:docMk/>
            <pc:sldMk cId="2054319949" sldId="264"/>
            <ac:spMk id="3" creationId="{253A2B99-27B2-6B50-C98C-646947F7DA92}"/>
          </ac:spMkLst>
        </pc:spChg>
      </pc:sldChg>
      <pc:sldChg chg="modSp mod">
        <pc:chgData name="Itin, Nilde" userId="4a5681fe-fcae-4d84-8342-8bf611bd7e79" providerId="ADAL" clId="{5F8BD314-98BB-024A-82A7-855C1327FF2C}" dt="2022-11-16T22:47:00.012" v="309" actId="20577"/>
        <pc:sldMkLst>
          <pc:docMk/>
          <pc:sldMk cId="1526325805" sldId="265"/>
        </pc:sldMkLst>
        <pc:spChg chg="mod">
          <ac:chgData name="Itin, Nilde" userId="4a5681fe-fcae-4d84-8342-8bf611bd7e79" providerId="ADAL" clId="{5F8BD314-98BB-024A-82A7-855C1327FF2C}" dt="2022-11-16T22:42:29.277" v="298" actId="207"/>
          <ac:spMkLst>
            <pc:docMk/>
            <pc:sldMk cId="1526325805" sldId="265"/>
            <ac:spMk id="2" creationId="{5448B2A0-252E-1BC8-30C4-622EE041091B}"/>
          </ac:spMkLst>
        </pc:spChg>
        <pc:spChg chg="mod">
          <ac:chgData name="Itin, Nilde" userId="4a5681fe-fcae-4d84-8342-8bf611bd7e79" providerId="ADAL" clId="{5F8BD314-98BB-024A-82A7-855C1327FF2C}" dt="2022-11-16T16:09:12.856" v="44" actId="207"/>
          <ac:spMkLst>
            <pc:docMk/>
            <pc:sldMk cId="1526325805" sldId="265"/>
            <ac:spMk id="3" creationId="{22FC2B17-7832-92B0-C70C-6A634E449BA1}"/>
          </ac:spMkLst>
        </pc:spChg>
        <pc:spChg chg="mod">
          <ac:chgData name="Itin, Nilde" userId="4a5681fe-fcae-4d84-8342-8bf611bd7e79" providerId="ADAL" clId="{5F8BD314-98BB-024A-82A7-855C1327FF2C}" dt="2022-11-16T22:47:00.012" v="309" actId="20577"/>
          <ac:spMkLst>
            <pc:docMk/>
            <pc:sldMk cId="1526325805" sldId="265"/>
            <ac:spMk id="4" creationId="{26F2B992-E7EA-FCA7-C1AC-C2809B3E58B4}"/>
          </ac:spMkLst>
        </pc:spChg>
      </pc:sldChg>
      <pc:sldChg chg="modSp mod">
        <pc:chgData name="Itin, Nilde" userId="4a5681fe-fcae-4d84-8342-8bf611bd7e79" providerId="ADAL" clId="{5F8BD314-98BB-024A-82A7-855C1327FF2C}" dt="2022-11-16T22:47:04.842" v="311" actId="20577"/>
        <pc:sldMkLst>
          <pc:docMk/>
          <pc:sldMk cId="2235486628" sldId="266"/>
        </pc:sldMkLst>
        <pc:spChg chg="mod">
          <ac:chgData name="Itin, Nilde" userId="4a5681fe-fcae-4d84-8342-8bf611bd7e79" providerId="ADAL" clId="{5F8BD314-98BB-024A-82A7-855C1327FF2C}" dt="2022-11-16T22:42:25.343" v="297" actId="207"/>
          <ac:spMkLst>
            <pc:docMk/>
            <pc:sldMk cId="2235486628" sldId="266"/>
            <ac:spMk id="2" creationId="{5448B2A0-252E-1BC8-30C4-622EE041091B}"/>
          </ac:spMkLst>
        </pc:spChg>
        <pc:spChg chg="mod">
          <ac:chgData name="Itin, Nilde" userId="4a5681fe-fcae-4d84-8342-8bf611bd7e79" providerId="ADAL" clId="{5F8BD314-98BB-024A-82A7-855C1327FF2C}" dt="2022-11-16T20:38:11.655" v="213" actId="1076"/>
          <ac:spMkLst>
            <pc:docMk/>
            <pc:sldMk cId="2235486628" sldId="266"/>
            <ac:spMk id="3" creationId="{22FC2B17-7832-92B0-C70C-6A634E449BA1}"/>
          </ac:spMkLst>
        </pc:spChg>
        <pc:spChg chg="mod">
          <ac:chgData name="Itin, Nilde" userId="4a5681fe-fcae-4d84-8342-8bf611bd7e79" providerId="ADAL" clId="{5F8BD314-98BB-024A-82A7-855C1327FF2C}" dt="2022-11-16T22:47:04.842" v="311" actId="20577"/>
          <ac:spMkLst>
            <pc:docMk/>
            <pc:sldMk cId="2235486628" sldId="266"/>
            <ac:spMk id="4" creationId="{26F2B992-E7EA-FCA7-C1AC-C2809B3E58B4}"/>
          </ac:spMkLst>
        </pc:spChg>
      </pc:sldChg>
      <pc:sldChg chg="modSp mod">
        <pc:chgData name="Itin, Nilde" userId="4a5681fe-fcae-4d84-8342-8bf611bd7e79" providerId="ADAL" clId="{5F8BD314-98BB-024A-82A7-855C1327FF2C}" dt="2022-11-16T22:41:31.661" v="288" actId="207"/>
        <pc:sldMkLst>
          <pc:docMk/>
          <pc:sldMk cId="90992828" sldId="267"/>
        </pc:sldMkLst>
        <pc:spChg chg="mod">
          <ac:chgData name="Itin, Nilde" userId="4a5681fe-fcae-4d84-8342-8bf611bd7e79" providerId="ADAL" clId="{5F8BD314-98BB-024A-82A7-855C1327FF2C}" dt="2022-11-16T22:41:31.661" v="288" actId="207"/>
          <ac:spMkLst>
            <pc:docMk/>
            <pc:sldMk cId="90992828" sldId="267"/>
            <ac:spMk id="2" creationId="{5448B2A0-252E-1BC8-30C4-622EE041091B}"/>
          </ac:spMkLst>
        </pc:spChg>
      </pc:sldChg>
      <pc:sldChg chg="modSp mod">
        <pc:chgData name="Itin, Nilde" userId="4a5681fe-fcae-4d84-8342-8bf611bd7e79" providerId="ADAL" clId="{5F8BD314-98BB-024A-82A7-855C1327FF2C}" dt="2022-11-16T22:47:42.990" v="326" actId="20577"/>
        <pc:sldMkLst>
          <pc:docMk/>
          <pc:sldMk cId="247642951" sldId="268"/>
        </pc:sldMkLst>
        <pc:spChg chg="mod">
          <ac:chgData name="Itin, Nilde" userId="4a5681fe-fcae-4d84-8342-8bf611bd7e79" providerId="ADAL" clId="{5F8BD314-98BB-024A-82A7-855C1327FF2C}" dt="2022-11-16T22:41:27.487" v="287" actId="207"/>
          <ac:spMkLst>
            <pc:docMk/>
            <pc:sldMk cId="247642951" sldId="268"/>
            <ac:spMk id="2" creationId="{458A74C5-6A43-5D10-B488-76C89896F759}"/>
          </ac:spMkLst>
        </pc:spChg>
        <pc:spChg chg="mod">
          <ac:chgData name="Itin, Nilde" userId="4a5681fe-fcae-4d84-8342-8bf611bd7e79" providerId="ADAL" clId="{5F8BD314-98BB-024A-82A7-855C1327FF2C}" dt="2022-11-16T22:47:42.990" v="326" actId="20577"/>
          <ac:spMkLst>
            <pc:docMk/>
            <pc:sldMk cId="247642951" sldId="268"/>
            <ac:spMk id="3" creationId="{46392B84-7063-5999-A09F-3FAE5F4C2ECF}"/>
          </ac:spMkLst>
        </pc:spChg>
      </pc:sldChg>
      <pc:sldChg chg="addSp delSp modSp mod">
        <pc:chgData name="Itin, Nilde" userId="4a5681fe-fcae-4d84-8342-8bf611bd7e79" providerId="ADAL" clId="{5F8BD314-98BB-024A-82A7-855C1327FF2C}" dt="2022-11-16T22:54:30.826" v="347" actId="207"/>
        <pc:sldMkLst>
          <pc:docMk/>
          <pc:sldMk cId="3388230062" sldId="269"/>
        </pc:sldMkLst>
        <pc:spChg chg="mod">
          <ac:chgData name="Itin, Nilde" userId="4a5681fe-fcae-4d84-8342-8bf611bd7e79" providerId="ADAL" clId="{5F8BD314-98BB-024A-82A7-855C1327FF2C}" dt="2022-11-16T22:54:30.826" v="347" actId="207"/>
          <ac:spMkLst>
            <pc:docMk/>
            <pc:sldMk cId="3388230062" sldId="269"/>
            <ac:spMk id="2" creationId="{A07493BD-92D5-0C6A-BC9D-93A7D1422AFC}"/>
          </ac:spMkLst>
        </pc:spChg>
        <pc:picChg chg="del">
          <ac:chgData name="Itin, Nilde" userId="4a5681fe-fcae-4d84-8342-8bf611bd7e79" providerId="ADAL" clId="{5F8BD314-98BB-024A-82A7-855C1327FF2C}" dt="2022-11-16T18:51:56.640" v="85" actId="478"/>
          <ac:picMkLst>
            <pc:docMk/>
            <pc:sldMk cId="3388230062" sldId="269"/>
            <ac:picMk id="3" creationId="{A6C5DB31-7D03-E54D-A9A4-FFDAF529ACE3}"/>
          </ac:picMkLst>
        </pc:picChg>
        <pc:picChg chg="add mod">
          <ac:chgData name="Itin, Nilde" userId="4a5681fe-fcae-4d84-8342-8bf611bd7e79" providerId="ADAL" clId="{5F8BD314-98BB-024A-82A7-855C1327FF2C}" dt="2022-11-16T18:52:02.831" v="87" actId="1076"/>
          <ac:picMkLst>
            <pc:docMk/>
            <pc:sldMk cId="3388230062" sldId="269"/>
            <ac:picMk id="4" creationId="{DFE36BC1-D305-DCE7-3250-828B233DAE8B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FE53D83-1287-AF48-81DD-D8F405B16791}" type="datetimeFigureOut">
              <a:rPr lang="en-US" smtClean="0"/>
              <a:t>2/1/2023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C840A5F-1EA4-3146-BDDE-DC86CB1592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02076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C840A5F-1EA4-3146-BDDE-DC86CB159278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156376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E72CD8-248A-63DE-0DA2-7583CA0DB91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2913102-5BA8-35AB-6E80-E8055BB2DE5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342F4E4-67D5-CAD7-23E0-648A042236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6F7DBC-5DAB-1F42-B390-3132356937A2}" type="datetimeFigureOut">
              <a:rPr lang="en-US" smtClean="0"/>
              <a:t>2/1/2023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F9C7D52-D477-F815-7E0F-6F0AF96F61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C1652FE-5521-5C9E-B632-D1F328E317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2CB020-22ED-5B41-AC51-1AE876FC27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003632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A54950-F15B-BAE4-398E-171DA4F434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D9B9A2D-535E-1C0C-94CF-6EDA81B6867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4678804-983A-2B0D-1556-037BF23BD8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6F7DBC-5DAB-1F42-B390-3132356937A2}" type="datetimeFigureOut">
              <a:rPr lang="en-US" smtClean="0"/>
              <a:t>2/1/2023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33B2CA7-5027-8FEB-750E-5653DE1D39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EB693CA-EF33-1911-1590-1C5BF289C4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2CB020-22ED-5B41-AC51-1AE876FC27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90326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CC04A74E-3B71-B2C1-3BC2-51F042EEBDE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FD78EF2-9163-EE61-BCB5-BE259778FB2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6E92FF7-8409-5BC8-4AD4-715C32ABFC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6F7DBC-5DAB-1F42-B390-3132356937A2}" type="datetimeFigureOut">
              <a:rPr lang="en-US" smtClean="0"/>
              <a:t>2/1/2023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D455DF0-F9A3-D921-8A60-FF2EE879AE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9ABFB76-798B-6FD2-492F-70DAEF259C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2CB020-22ED-5B41-AC51-1AE876FC27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11758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A5D26F-780B-7A1A-220C-DD12B701EA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931F73E-0AC8-C6C8-417F-D3B8941A040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CE2C6D3-B135-EE8E-1880-4F9A8FD8B1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6F7DBC-5DAB-1F42-B390-3132356937A2}" type="datetimeFigureOut">
              <a:rPr lang="en-US" smtClean="0"/>
              <a:t>2/1/2023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442A90B-660B-AD13-49FB-A3A91BF447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E702727-2C06-56A2-56DF-EACE735ECE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2CB020-22ED-5B41-AC51-1AE876FC27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34424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6F6D6D-C5EE-F2F9-DDF1-4079922144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0FC8674-D9EA-D982-2243-1517DF43A90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B96715D-A788-7B50-B4A4-ECA7EA0746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6F7DBC-5DAB-1F42-B390-3132356937A2}" type="datetimeFigureOut">
              <a:rPr lang="en-US" smtClean="0"/>
              <a:t>2/1/2023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822D8F5-4754-B600-1200-582D1175AD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A117398-0CCB-3425-82F7-A2F92A5E7D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2CB020-22ED-5B41-AC51-1AE876FC27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78717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DE5380-709B-B9C4-C985-A704556591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4384274-68C8-7066-C61A-B95BFD15D11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B315746-4C56-0DEE-1092-45799EA6019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0947B29-D254-BE1A-6852-6CB4633BCC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6F7DBC-5DAB-1F42-B390-3132356937A2}" type="datetimeFigureOut">
              <a:rPr lang="en-US" smtClean="0"/>
              <a:t>2/1/2023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41707D2-1D0F-2305-F355-2D346025F9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6438FF8-B770-95FA-0100-03D036E66A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2CB020-22ED-5B41-AC51-1AE876FC27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15533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9C98D4-4CD7-AD32-07AF-1BDC40C120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955B27B-8DC9-A507-7A35-AAE7E20AF08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684BCB3-F9FA-96E1-C542-D723C9A64FB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2BC73A3-4B68-2670-7E77-A393614B1EC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8D66ADB-D706-1D8C-2478-C36C1255BFB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0C41BC2-C474-E8E2-50CB-9113B6E366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6F7DBC-5DAB-1F42-B390-3132356937A2}" type="datetimeFigureOut">
              <a:rPr lang="en-US" smtClean="0"/>
              <a:t>2/1/2023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BB185CE-6E74-5D79-C3C4-8E80EFB9EA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7D475E4-5126-3F66-947D-E3AC07E176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2CB020-22ED-5B41-AC51-1AE876FC27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77969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130FB2-631F-E84C-0225-A6C9466447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8C4C0B5-CCEE-4DFF-F472-AD77C0A6EC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6F7DBC-5DAB-1F42-B390-3132356937A2}" type="datetimeFigureOut">
              <a:rPr lang="en-US" smtClean="0"/>
              <a:t>2/1/2023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EDEB8A2-81D8-7EA0-4E2F-8B0F95C00E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5B13009-AE4F-46F7-51DE-A7E9CDAE5F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2CB020-22ED-5B41-AC51-1AE876FC27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4813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EAEA75A-A064-CB9D-7C1F-12F74D4707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6F7DBC-5DAB-1F42-B390-3132356937A2}" type="datetimeFigureOut">
              <a:rPr lang="en-US" smtClean="0"/>
              <a:t>2/1/2023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7953F35-DF43-A249-0614-4176FB4C1D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B4B7FA6-E876-F107-1241-10D0330927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2CB020-22ED-5B41-AC51-1AE876FC27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32587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B376F4-653A-72AC-E4F3-87DDF39B2F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81D823D-EE99-15AA-A6B3-F9838E51ADD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2844661-BE84-FC11-6158-1D29F763C53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FC082A2-4B47-F50D-21EE-B98AA2B499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6F7DBC-5DAB-1F42-B390-3132356937A2}" type="datetimeFigureOut">
              <a:rPr lang="en-US" smtClean="0"/>
              <a:t>2/1/2023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11022CC-DD9F-69B8-6026-91A7FBB6D1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6FB5955-A9A4-786A-8249-B46C00B661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2CB020-22ED-5B41-AC51-1AE876FC27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93832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A159C6-EDEF-6284-EB58-DEA48984CF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2AA1606-5D12-6D54-62B6-8D7A531C8F0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2BE8110-BC49-2D8C-282B-83E01FF582A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E33080B-FDD5-56D1-8DBA-D25C9F7733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6F7DBC-5DAB-1F42-B390-3132356937A2}" type="datetimeFigureOut">
              <a:rPr lang="en-US" smtClean="0"/>
              <a:t>2/1/2023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1DF5DBB-8E08-4D3E-8B7B-F936331623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EFB1EE0-23FA-85DB-33C6-D469BACC29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2CB020-22ED-5B41-AC51-1AE876FC27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60975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40CE65B-71EC-299B-C70F-643E49B791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248E13B-36FA-5B5D-F418-9F68609D593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93CACB6-3B5A-C103-511F-2F4BDD28463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36F7DBC-5DAB-1F42-B390-3132356937A2}" type="datetimeFigureOut">
              <a:rPr lang="en-US" smtClean="0"/>
              <a:t>2/1/2023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5423DA9-6EC1-814E-50A2-339985751D1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DF1A990-53A4-828C-C28F-0CACF7F19A9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2CB020-22ED-5B41-AC51-1AE876FC27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36419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B19AC7F9-5F0A-21AF-5C27-1FFCE0F504D5}"/>
              </a:ext>
            </a:extLst>
          </p:cNvPr>
          <p:cNvSpPr txBox="1"/>
          <p:nvPr/>
        </p:nvSpPr>
        <p:spPr>
          <a:xfrm>
            <a:off x="866012" y="5226784"/>
            <a:ext cx="5601188" cy="14465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8800" b="1" dirty="0" smtClean="0">
                <a:solidFill>
                  <a:schemeClr val="accent2">
                    <a:lumMod val="75000"/>
                  </a:schemeClr>
                </a:solidFill>
                <a:latin typeface="Avenir Next Condensed" panose="020B0506020202020204" pitchFamily="34" charset="0"/>
                <a:cs typeface="Daytona" panose="020F0502020204030204" pitchFamily="34" charset="0"/>
              </a:rPr>
              <a:t>МОЛИТВА</a:t>
            </a:r>
            <a:endParaRPr lang="en-US" sz="8800" b="1" dirty="0">
              <a:solidFill>
                <a:schemeClr val="accent2">
                  <a:lumMod val="75000"/>
                </a:schemeClr>
              </a:solidFill>
              <a:latin typeface="Avenir Next Condensed" panose="020B0506020202020204" pitchFamily="34" charset="0"/>
              <a:cs typeface="Daytona" panose="020F050202020403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7648FFE-82E2-4128-F833-A8031A1C0564}"/>
              </a:ext>
            </a:extLst>
          </p:cNvPr>
          <p:cNvSpPr txBox="1"/>
          <p:nvPr/>
        </p:nvSpPr>
        <p:spPr>
          <a:xfrm>
            <a:off x="5189594" y="422325"/>
            <a:ext cx="3999674" cy="1246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ts val="1800"/>
              </a:lnSpc>
            </a:pPr>
            <a:r>
              <a:rPr 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2023 </a:t>
            </a:r>
            <a:r>
              <a:rPr lang="ru-RU" sz="1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МЕЖДУНАРОДНЫЙ ДЕНЬ МОЛИТВЫ</a:t>
            </a:r>
            <a:endParaRPr lang="en-US" sz="16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r">
              <a:lnSpc>
                <a:spcPts val="1800"/>
              </a:lnSpc>
            </a:pPr>
            <a:r>
              <a:rPr lang="ru-RU" sz="1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ОТДЕЛ ЖЕНСКОГО СЛУЖЕНИЯ</a:t>
            </a:r>
          </a:p>
          <a:p>
            <a:pPr algn="r">
              <a:lnSpc>
                <a:spcPts val="1800"/>
              </a:lnSpc>
            </a:pPr>
            <a:r>
              <a:rPr lang="ru-RU" sz="1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ГЕНЕРАЛЬНАЯ КОНФЕРЕНЦИЯ</a:t>
            </a:r>
            <a:endParaRPr lang="en-US" sz="16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r">
              <a:lnSpc>
                <a:spcPts val="1800"/>
              </a:lnSpc>
            </a:pPr>
            <a:endParaRPr lang="ru-RU" sz="16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r">
              <a:lnSpc>
                <a:spcPts val="1800"/>
              </a:lnSpc>
            </a:pPr>
            <a:r>
              <a:rPr lang="ru-RU" sz="1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СЕМИНАР</a:t>
            </a:r>
            <a:endParaRPr 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34650948-D1DE-3A81-AEE8-6773B27A020F}"/>
              </a:ext>
            </a:extLst>
          </p:cNvPr>
          <p:cNvSpPr txBox="1">
            <a:spLocks/>
          </p:cNvSpPr>
          <p:nvPr/>
        </p:nvSpPr>
        <p:spPr>
          <a:xfrm>
            <a:off x="375011" y="4348095"/>
            <a:ext cx="6814420" cy="878689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85000" lnSpcReduction="1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sz="65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Modern Love" pitchFamily="82" charset="0"/>
              </a:rPr>
              <a:t>ПРЕОБРАЖАЮЩАЯ</a:t>
            </a:r>
            <a:endParaRPr lang="en-US" sz="6600" dirty="0">
              <a:solidFill>
                <a:schemeClr val="tx1">
                  <a:lumMod val="65000"/>
                  <a:lumOff val="35000"/>
                </a:schemeClr>
              </a:solidFill>
              <a:latin typeface="Modern Love" pitchFamily="82" charset="0"/>
            </a:endParaRPr>
          </a:p>
        </p:txBody>
      </p:sp>
      <p:pic>
        <p:nvPicPr>
          <p:cNvPr id="2" name="Picture 1" descr="Background pattern&#10;&#10;Description automatically generated with medium confidence">
            <a:extLst>
              <a:ext uri="{FF2B5EF4-FFF2-40B4-BE49-F238E27FC236}">
                <a16:creationId xmlns:a16="http://schemas.microsoft.com/office/drawing/2014/main" id="{3283A0E2-022B-EDE1-6839-6D97D0450B9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Photocopy trans="64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189268" y="422325"/>
            <a:ext cx="1004371" cy="7169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23958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8A74C5-6A43-5D10-B488-76C89896F7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9354015" cy="1325563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Modern Love" pitchFamily="82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Влияние Молитвы. Аспекты:</a:t>
            </a:r>
            <a:endParaRPr lang="en-US" sz="8800" dirty="0">
              <a:solidFill>
                <a:schemeClr val="tx1">
                  <a:lumMod val="65000"/>
                  <a:lumOff val="35000"/>
                </a:schemeClr>
              </a:solidFill>
              <a:latin typeface="Modern Love" pitchFamily="82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6392B84-7063-5999-A09F-3FAE5F4C2EC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02013" y="1948142"/>
            <a:ext cx="9052932" cy="3691054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venir Next Condensed" panose="020B0506020202020204" pitchFamily="34" charset="0"/>
                <a:ea typeface="Times New Roman" panose="02020603050405020304" pitchFamily="18" charset="0"/>
              </a:rPr>
              <a:t>Физический</a:t>
            </a:r>
            <a:r>
              <a:rPr lang="en-US" sz="3200" b="1" dirty="0" smtClean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venir Next Condensed" panose="020B0506020202020204" pitchFamily="34" charset="0"/>
                <a:ea typeface="Times New Roman" panose="02020603050405020304" pitchFamily="18" charset="0"/>
              </a:rPr>
              <a:t>.</a:t>
            </a:r>
            <a:r>
              <a:rPr lang="en-US" sz="3200" b="1" dirty="0" smtClean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Avenir Next Condensed" panose="020B0506020202020204" pitchFamily="34" charset="0"/>
                <a:ea typeface="Times New Roman" panose="02020603050405020304" pitchFamily="18" charset="0"/>
              </a:rPr>
              <a:t> </a:t>
            </a: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  <a:latin typeface="Avenir Next Condensed" panose="020B0506020202020204" pitchFamily="34" charset="0"/>
                <a:ea typeface="Times New Roman" panose="02020603050405020304" pitchFamily="18" charset="0"/>
              </a:rPr>
              <a:t>«Сила, получаемая нами в молитве, вместе с настойчивыми усилиями  поступать вдумчиво и осторожно, делает нас способными выполнять наши ежедневные обязанности и при всех обстоятельствах сохранит наш дух в мире». (Е. Уайт, Молитва, стр. </a:t>
            </a:r>
            <a:r>
              <a:rPr lang="ru-RU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venir Next Condensed" panose="020B0506020202020204" pitchFamily="34" charset="0"/>
                <a:ea typeface="Times New Roman" panose="02020603050405020304" pitchFamily="18" charset="0"/>
              </a:rPr>
              <a:t>82)</a:t>
            </a:r>
          </a:p>
          <a:p>
            <a:pPr marL="0" indent="0">
              <a:buNone/>
            </a:pPr>
            <a:endParaRPr lang="ru-RU" sz="1200" dirty="0" smtClean="0">
              <a:solidFill>
                <a:schemeClr val="tx1">
                  <a:lumMod val="75000"/>
                  <a:lumOff val="25000"/>
                </a:schemeClr>
              </a:solidFill>
              <a:latin typeface="Avenir Next Condensed" panose="020B0506020202020204" pitchFamily="34" charset="0"/>
              <a:ea typeface="Times New Roman" panose="02020603050405020304" pitchFamily="18" charset="0"/>
            </a:endParaRPr>
          </a:p>
          <a:p>
            <a:r>
              <a:rPr lang="ru-RU" sz="3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venir Next Condensed" panose="020B0506020202020204" pitchFamily="34" charset="0"/>
                <a:ea typeface="Calibri" panose="020F0502020204030204" pitchFamily="34" charset="0"/>
              </a:rPr>
              <a:t>Эмоциональный. </a:t>
            </a:r>
            <a:r>
              <a:rPr lang="ru-RU" dirty="0">
                <a:solidFill>
                  <a:schemeClr val="tx1">
                    <a:lumMod val="65000"/>
                    <a:lumOff val="35000"/>
                  </a:schemeClr>
                </a:solidFill>
                <a:latin typeface="Avenir Next Condensed" panose="020B0506020202020204" pitchFamily="34" charset="0"/>
                <a:ea typeface="Calibri" panose="020F0502020204030204" pitchFamily="34" charset="0"/>
              </a:rPr>
              <a:t>«Чтобы укрепить эти взаимоотношения и удовлетворить наши эмоциональные и духовные нужды, мы должны познать силу молитвы». (Е. Уайт, Молитва, стр. 1.3).</a:t>
            </a:r>
            <a:endParaRPr lang="en-US" dirty="0">
              <a:solidFill>
                <a:schemeClr val="tx1">
                  <a:lumMod val="75000"/>
                  <a:lumOff val="25000"/>
                </a:schemeClr>
              </a:solidFill>
              <a:latin typeface="Avenir Next Condensed" panose="020B0506020202020204" pitchFamily="34" charset="0"/>
              <a:ea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1163091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8A74C5-6A43-5D10-B488-76C89896F7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9354015" cy="1325563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Modern Love" pitchFamily="82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Влияние Молитвы</a:t>
            </a:r>
            <a:endParaRPr lang="en-US" sz="8800" dirty="0">
              <a:solidFill>
                <a:schemeClr val="tx1">
                  <a:lumMod val="65000"/>
                  <a:lumOff val="35000"/>
                </a:schemeClr>
              </a:solidFill>
              <a:latin typeface="Modern Love" pitchFamily="82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6392B84-7063-5999-A09F-3FAE5F4C2EC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946719"/>
            <a:ext cx="8640337" cy="3702205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venir Next Condensed" panose="020B0506020202020204" pitchFamily="34" charset="0"/>
                <a:ea typeface="Times New Roman" panose="02020603050405020304" pitchFamily="18" charset="0"/>
              </a:rPr>
              <a:t>Умственный</a:t>
            </a:r>
            <a:r>
              <a:rPr lang="en-US" sz="3200" b="1" dirty="0" smtClean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venir Next Condensed" panose="020B0506020202020204" pitchFamily="34" charset="0"/>
                <a:ea typeface="Times New Roman" panose="02020603050405020304" pitchFamily="18" charset="0"/>
              </a:rPr>
              <a:t>.</a:t>
            </a:r>
            <a:r>
              <a:rPr lang="en-US" sz="3200" b="1" dirty="0" smtClean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Avenir Next Condensed" panose="020B0506020202020204" pitchFamily="34" charset="0"/>
                <a:ea typeface="Times New Roman" panose="02020603050405020304" pitchFamily="18" charset="0"/>
              </a:rPr>
              <a:t> </a:t>
            </a:r>
            <a:r>
              <a:rPr lang="ru-RU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Avenir Next Condensed" panose="020B0506020202020204" pitchFamily="34" charset="0"/>
                <a:ea typeface="Times New Roman" panose="02020603050405020304" pitchFamily="18" charset="0"/>
              </a:rPr>
              <a:t>«Бог желает, чтобы мы приходили к Нему в молитве, дабы Он мог просветить наш разум. Только Он может наделить ясным восприятием истины</a:t>
            </a: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  <a:latin typeface="Avenir Next Condensed" panose="020B0506020202020204" pitchFamily="34" charset="0"/>
                <a:ea typeface="Times New Roman" panose="02020603050405020304" pitchFamily="18" charset="0"/>
              </a:rPr>
              <a:t>. (Е. Уайт, Молитва</a:t>
            </a:r>
            <a:r>
              <a:rPr lang="ru-RU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venir Next Condensed" panose="020B0506020202020204" pitchFamily="34" charset="0"/>
                <a:ea typeface="Times New Roman" panose="02020603050405020304" pitchFamily="18" charset="0"/>
              </a:rPr>
              <a:t>, стр.90).</a:t>
            </a:r>
            <a:endParaRPr lang="en-US" dirty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Avenir Next Condensed" panose="020B0506020202020204" pitchFamily="34" charset="0"/>
              <a:ea typeface="Times New Roman" panose="02020603050405020304" pitchFamily="18" charset="0"/>
            </a:endParaRPr>
          </a:p>
          <a:p>
            <a:r>
              <a:rPr lang="ru-RU" sz="3200" b="1" dirty="0" smtClean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venir Next Condensed" panose="020B0506020202020204" pitchFamily="34" charset="0"/>
                <a:ea typeface="Times New Roman" panose="02020603050405020304" pitchFamily="18" charset="0"/>
              </a:rPr>
              <a:t>Социальный</a:t>
            </a:r>
            <a:r>
              <a:rPr lang="en-US" sz="3200" b="1" dirty="0" smtClean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venir Next Condensed" panose="020B0506020202020204" pitchFamily="34" charset="0"/>
                <a:ea typeface="Times New Roman" panose="02020603050405020304" pitchFamily="18" charset="0"/>
              </a:rPr>
              <a:t>.</a:t>
            </a:r>
            <a:r>
              <a:rPr lang="en-US" sz="3200" b="1" dirty="0" smtClean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Avenir Next Condensed" panose="020B0506020202020204" pitchFamily="34" charset="0"/>
                <a:ea typeface="Times New Roman" panose="02020603050405020304" pitchFamily="18" charset="0"/>
              </a:rPr>
              <a:t> </a:t>
            </a:r>
            <a:r>
              <a:rPr lang="ru-RU" sz="3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venir Next Condensed" panose="020B0506020202020204" pitchFamily="34" charset="0"/>
                <a:ea typeface="Times New Roman" panose="02020603050405020304" pitchFamily="18" charset="0"/>
              </a:rPr>
              <a:t>«</a:t>
            </a:r>
            <a:r>
              <a:rPr lang="ru-RU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Avenir Next Condensed" panose="020B0506020202020204" pitchFamily="34" charset="0"/>
                <a:ea typeface="Times New Roman" panose="02020603050405020304" pitchFamily="18" charset="0"/>
              </a:rPr>
              <a:t>Молитва объединяет нас друг с другом и с Богом». </a:t>
            </a: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  <a:latin typeface="Avenir Next Condensed" panose="020B0506020202020204" pitchFamily="34" charset="0"/>
                <a:ea typeface="Times New Roman" panose="02020603050405020304" pitchFamily="18" charset="0"/>
              </a:rPr>
              <a:t>(Е. Уайт, Молитва, стр. 91).</a:t>
            </a:r>
            <a:endParaRPr lang="en-US" dirty="0">
              <a:solidFill>
                <a:schemeClr val="tx1">
                  <a:lumMod val="75000"/>
                  <a:lumOff val="25000"/>
                </a:schemeClr>
              </a:solidFill>
              <a:latin typeface="Avenir Next Condensed" panose="020B0506020202020204" pitchFamily="34" charset="0"/>
              <a:ea typeface="Times New Roman" panose="02020603050405020304" pitchFamily="18" charset="0"/>
            </a:endParaRPr>
          </a:p>
          <a:p>
            <a:r>
              <a:rPr lang="ru-RU" sz="3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venir Next Condensed" panose="020B0506020202020204" pitchFamily="34" charset="0"/>
              </a:rPr>
              <a:t>Духовный</a:t>
            </a:r>
            <a:r>
              <a:rPr lang="en-US" sz="3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venir Next Condensed" panose="020B0506020202020204" pitchFamily="34" charset="0"/>
              </a:rPr>
              <a:t>.</a:t>
            </a:r>
            <a:r>
              <a:rPr lang="en-US" sz="3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venir Next Condensed" panose="020B0506020202020204" pitchFamily="34" charset="0"/>
              </a:rPr>
              <a:t> </a:t>
            </a:r>
            <a:r>
              <a:rPr lang="ru-RU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Avenir Next Condensed" panose="020B0506020202020204" pitchFamily="34" charset="0"/>
              </a:rPr>
              <a:t>«Молитва веры является тем оружием, с помощью которого мы можем успешно противостоять всем нападкам нашего врага</a:t>
            </a: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  <a:latin typeface="Avenir Next Condensed" panose="020B0506020202020204" pitchFamily="34" charset="0"/>
              </a:rPr>
              <a:t>». </a:t>
            </a:r>
            <a:endParaRPr lang="ru-RU" dirty="0" smtClean="0">
              <a:solidFill>
                <a:schemeClr val="tx1">
                  <a:lumMod val="75000"/>
                  <a:lumOff val="25000"/>
                </a:schemeClr>
              </a:solidFill>
              <a:latin typeface="Avenir Next Condensed" panose="020B0506020202020204" pitchFamily="34" charset="0"/>
            </a:endParaRPr>
          </a:p>
          <a:p>
            <a:r>
              <a:rPr lang="ru-RU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venir Next Condensed" panose="020B0506020202020204" pitchFamily="34" charset="0"/>
              </a:rPr>
              <a:t>(</a:t>
            </a: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  <a:latin typeface="Avenir Next Condensed" panose="020B0506020202020204" pitchFamily="34" charset="0"/>
              </a:rPr>
              <a:t>Е. Уайт, Молитва, стр. 91).</a:t>
            </a:r>
            <a:endParaRPr lang="en-US" dirty="0">
              <a:solidFill>
                <a:schemeClr val="tx1">
                  <a:lumMod val="75000"/>
                  <a:lumOff val="25000"/>
                </a:schemeClr>
              </a:solidFill>
              <a:latin typeface="Avenir Next Condensed" panose="020B0506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764295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F28C3C-40D2-D351-1227-D021500391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Modern Love" pitchFamily="82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Вопросы для размышления. Спросите себя:</a:t>
            </a:r>
            <a:endParaRPr lang="en-US" sz="8800" dirty="0">
              <a:solidFill>
                <a:schemeClr val="tx1">
                  <a:lumMod val="65000"/>
                  <a:lumOff val="35000"/>
                </a:schemeClr>
              </a:solidFill>
              <a:latin typeface="Modern Love" pitchFamily="82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09781CC-C2DE-6FC2-A164-BC5169CAB86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68764" y="1867666"/>
            <a:ext cx="7042187" cy="4351338"/>
          </a:xfrm>
        </p:spPr>
        <p:txBody>
          <a:bodyPr>
            <a:normAutofit lnSpcReduction="10000"/>
          </a:bodyPr>
          <a:lstStyle/>
          <a:p>
            <a:pPr marL="0" marR="0" lv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venir Next Condensed" panose="020B0506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• Что </a:t>
            </a:r>
            <a:r>
              <a:rPr lang="ru-RU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Avenir Next Condensed" panose="020B0506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препятствует или отвлекает вас от молитвы?</a:t>
            </a:r>
          </a:p>
          <a:p>
            <a:pPr marL="0" marR="0" lv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venir Next Condensed" panose="020B0506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• Как </a:t>
            </a:r>
            <a:r>
              <a:rPr lang="ru-RU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Avenir Next Condensed" panose="020B0506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можно сделать ваши молитвы более прилежными?</a:t>
            </a:r>
          </a:p>
          <a:p>
            <a:pPr marL="0" marR="0" lv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venir Next Condensed" panose="020B0506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• Какие </a:t>
            </a:r>
            <a:r>
              <a:rPr lang="ru-RU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Avenir Next Condensed" panose="020B0506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практические идеи вы можете применить к вашей молитвенной жизни?</a:t>
            </a:r>
          </a:p>
          <a:p>
            <a:pPr marL="0" marR="0" lv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venir Next Condensed" panose="020B0506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• Какое </a:t>
            </a:r>
            <a:r>
              <a:rPr lang="ru-RU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Avenir Next Condensed" panose="020B0506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ваше самое заветное желание?</a:t>
            </a:r>
          </a:p>
          <a:p>
            <a:pPr marL="0" marR="0" lv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venir Next Condensed" panose="020B0506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• О </a:t>
            </a:r>
            <a:r>
              <a:rPr lang="ru-RU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Avenir Next Condensed" panose="020B0506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чем вы бы хотели попросить Бога?</a:t>
            </a:r>
          </a:p>
        </p:txBody>
      </p:sp>
    </p:spTree>
    <p:extLst>
      <p:ext uri="{BB962C8B-B14F-4D97-AF65-F5344CB8AC3E}">
        <p14:creationId xmlns:p14="http://schemas.microsoft.com/office/powerpoint/2010/main" val="9495250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B2EE1B-4707-B2E9-8DBE-1013D1E952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>
                <a:solidFill>
                  <a:schemeClr val="tx1">
                    <a:lumMod val="65000"/>
                    <a:lumOff val="35000"/>
                  </a:schemeClr>
                </a:solidFill>
                <a:latin typeface="Modern Love" pitchFamily="82" charset="0"/>
              </a:rPr>
              <a:t>Обетование</a:t>
            </a:r>
            <a:endParaRPr lang="en-US" dirty="0">
              <a:solidFill>
                <a:schemeClr val="tx1">
                  <a:lumMod val="65000"/>
                  <a:lumOff val="35000"/>
                </a:schemeClr>
              </a:solidFill>
              <a:latin typeface="Modern Love" pitchFamily="82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53A2B99-27B2-6B50-C98C-646947F7DA9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78924" y="1825625"/>
            <a:ext cx="653487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Avenir Next Condensed" panose="020B050602020202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«Сила исходит от Бога к человеку в ответ на молитву веры… Истинная вера и истинная молитва — как они сильны! Ваши горячие молитвы веры могут двигать руку, управляющую миром</a:t>
            </a:r>
            <a:r>
              <a:rPr lang="ru-RU" sz="3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venir Next Condensed" panose="020B050602020202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». </a:t>
            </a:r>
          </a:p>
          <a:p>
            <a:pPr marL="0" indent="0">
              <a:buNone/>
            </a:pPr>
            <a:r>
              <a:rPr lang="ru-RU" sz="3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venir Next Condensed" panose="020B050602020202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(Молитва, стр.85).</a:t>
            </a:r>
          </a:p>
        </p:txBody>
      </p:sp>
    </p:spTree>
    <p:extLst>
      <p:ext uri="{BB962C8B-B14F-4D97-AF65-F5344CB8AC3E}">
        <p14:creationId xmlns:p14="http://schemas.microsoft.com/office/powerpoint/2010/main" val="205431994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07493BD-92D5-0C6A-BC9D-93A7D1422AFC}"/>
              </a:ext>
            </a:extLst>
          </p:cNvPr>
          <p:cNvSpPr txBox="1"/>
          <p:nvPr/>
        </p:nvSpPr>
        <p:spPr>
          <a:xfrm>
            <a:off x="1853334" y="5187107"/>
            <a:ext cx="4672361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chemeClr val="tx1">
                    <a:lumMod val="65000"/>
                    <a:lumOff val="35000"/>
                  </a:schemeClr>
                </a:solidFill>
              </a:rPr>
              <a:t>2023 МЕЖДУНАРОДНЫЙ ДЕНЬ МОЛИТВЫ</a:t>
            </a:r>
          </a:p>
          <a:p>
            <a:r>
              <a:rPr lang="ru-RU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ОТДЕЛ ЖЕНСКОГО СЛУЖЕНИЯ</a:t>
            </a:r>
          </a:p>
          <a:p>
            <a:r>
              <a:rPr lang="ru-RU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ГЕНЕРАЛЬНАЯ КОНФЕРЕНЦИЯ</a:t>
            </a:r>
          </a:p>
          <a:p>
            <a:endParaRPr lang="ru-RU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r>
              <a:rPr lang="ru-RU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СЕМИНАР</a:t>
            </a:r>
            <a:endParaRPr lang="ru-RU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pic>
        <p:nvPicPr>
          <p:cNvPr id="4" name="Picture 3" descr="Background pattern&#10;&#10;Description automatically generated with medium confidence">
            <a:extLst>
              <a:ext uri="{FF2B5EF4-FFF2-40B4-BE49-F238E27FC236}">
                <a16:creationId xmlns:a16="http://schemas.microsoft.com/office/drawing/2014/main" id="{DFE36BC1-D305-DCE7-3250-828B233DAE8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Photocopy trans="64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41959" y="5728018"/>
            <a:ext cx="1004371" cy="7169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823006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48B2A0-252E-1BC8-30C4-622EE04109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7132" y="457200"/>
            <a:ext cx="4795024" cy="925551"/>
          </a:xfrm>
        </p:spPr>
        <p:txBody>
          <a:bodyPr>
            <a:normAutofit/>
          </a:bodyPr>
          <a:lstStyle/>
          <a:p>
            <a:r>
              <a:rPr lang="ru-RU" sz="4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Modern Love" pitchFamily="82" charset="0"/>
              </a:rPr>
              <a:t>Преобразование </a:t>
            </a:r>
            <a:endParaRPr lang="en-US" sz="4000" dirty="0">
              <a:solidFill>
                <a:schemeClr val="tx1">
                  <a:lumMod val="65000"/>
                  <a:lumOff val="35000"/>
                </a:schemeClr>
              </a:solidFill>
              <a:latin typeface="Modern Love" pitchFamily="82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2FC2B17-7832-92B0-C70C-6A634E449BA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47131" y="2860287"/>
            <a:ext cx="5531005" cy="892098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ru-RU" sz="4000" b="1" dirty="0" smtClean="0">
                <a:solidFill>
                  <a:schemeClr val="accent2">
                    <a:lumMod val="75000"/>
                  </a:schemeClr>
                </a:solidFill>
                <a:effectLst/>
                <a:latin typeface="Avenir Next Condensed" panose="020B0506020202020204" pitchFamily="34" charset="0"/>
                <a:ea typeface="Calibri" panose="020F0502020204030204" pitchFamily="34" charset="0"/>
                <a:cs typeface="DokChampa" panose="020B0604020202020204" pitchFamily="34" charset="-34"/>
              </a:rPr>
              <a:t>Преобразование мыслей</a:t>
            </a:r>
            <a:endParaRPr lang="en-US" sz="4000" b="1" dirty="0">
              <a:solidFill>
                <a:schemeClr val="accent2">
                  <a:lumMod val="75000"/>
                </a:schemeClr>
              </a:solidFill>
              <a:latin typeface="Avenir Next Condensed" panose="020B0506020202020204" pitchFamily="34" charset="0"/>
              <a:cs typeface="DokChampa" panose="020B0604020202020204" pitchFamily="34" charset="-34"/>
            </a:endParaRP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6F2B992-E7EA-FCA7-C1AC-C2809B3E58B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747131" y="3997713"/>
            <a:ext cx="9475712" cy="2525752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</a:pPr>
            <a:r>
              <a:rPr lang="ru-RU" sz="3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venir Next Condensed" panose="020B0506020202020204" pitchFamily="34" charset="0"/>
                <a:ea typeface="Calibri" panose="020F0502020204030204" pitchFamily="34" charset="0"/>
              </a:rPr>
              <a:t>«</a:t>
            </a:r>
            <a:r>
              <a:rPr lang="ru-RU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Avenir Next Condensed" panose="020B0506020202020204" pitchFamily="34" charset="0"/>
                <a:ea typeface="Calibri" panose="020F0502020204030204" pitchFamily="34" charset="0"/>
              </a:rPr>
              <a:t>Преобразование это изменение образа </a:t>
            </a:r>
            <a:r>
              <a:rPr lang="ru-RU" sz="3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venir Next Condensed" panose="020B0506020202020204" pitchFamily="34" charset="0"/>
                <a:ea typeface="Calibri" panose="020F0502020204030204" pitchFamily="34" charset="0"/>
              </a:rPr>
              <a:t>мыслей, </a:t>
            </a:r>
            <a:r>
              <a:rPr lang="ru-RU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Avenir Next Condensed" panose="020B0506020202020204" pitchFamily="34" charset="0"/>
                <a:ea typeface="Calibri" panose="020F0502020204030204" pitchFamily="34" charset="0"/>
              </a:rPr>
              <a:t>«и не сообразуйтесь с веком сим, но преобразуйтесь обновлением ума вашего, чтобы вам познавать, что есть воля Божия, благая, угодная и совершенная». </a:t>
            </a:r>
            <a:endParaRPr lang="ru-RU" sz="3200" dirty="0" smtClean="0">
              <a:solidFill>
                <a:schemeClr val="tx1">
                  <a:lumMod val="75000"/>
                  <a:lumOff val="25000"/>
                </a:schemeClr>
              </a:solidFill>
              <a:latin typeface="Avenir Next Condensed" panose="020B0506020202020204" pitchFamily="34" charset="0"/>
              <a:ea typeface="Calibri" panose="020F0502020204030204" pitchFamily="34" charset="0"/>
            </a:endParaRPr>
          </a:p>
          <a:p>
            <a:pPr>
              <a:spcBef>
                <a:spcPts val="0"/>
              </a:spcBef>
            </a:pPr>
            <a:r>
              <a:rPr lang="ru-RU" sz="3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venir Next Condensed" panose="020B0506020202020204" pitchFamily="34" charset="0"/>
                <a:ea typeface="Calibri" panose="020F0502020204030204" pitchFamily="34" charset="0"/>
              </a:rPr>
              <a:t>Римлянам 12:2 – Библия.</a:t>
            </a:r>
            <a:endParaRPr lang="en-US" sz="3200" dirty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Avenir Next Condensed" panose="020B0506020202020204" pitchFamily="34" charset="0"/>
              <a:ea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5277890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48B2A0-252E-1BC8-30C4-622EE04109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7131" y="457200"/>
            <a:ext cx="4795025" cy="925551"/>
          </a:xfrm>
        </p:spPr>
        <p:txBody>
          <a:bodyPr>
            <a:normAutofit/>
          </a:bodyPr>
          <a:lstStyle/>
          <a:p>
            <a:r>
              <a:rPr lang="ru-RU" sz="4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Modern Love" pitchFamily="82" charset="0"/>
              </a:rPr>
              <a:t>Преобразование</a:t>
            </a:r>
            <a:endParaRPr lang="en-US" sz="4000" dirty="0">
              <a:solidFill>
                <a:schemeClr val="tx1">
                  <a:lumMod val="65000"/>
                  <a:lumOff val="35000"/>
                </a:schemeClr>
              </a:solidFill>
              <a:latin typeface="Modern Love" pitchFamily="82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2FC2B17-7832-92B0-C70C-6A634E449BA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47130" y="2849136"/>
            <a:ext cx="6221229" cy="925551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ru-RU" sz="4000" b="1" dirty="0" smtClean="0">
                <a:solidFill>
                  <a:schemeClr val="accent2">
                    <a:lumMod val="75000"/>
                  </a:schemeClr>
                </a:solidFill>
                <a:effectLst/>
                <a:latin typeface="Avenir Next Condensed" panose="020B0506020202020204" pitchFamily="34" charset="0"/>
                <a:ea typeface="Calibri" panose="020F0502020204030204" pitchFamily="34" charset="0"/>
                <a:cs typeface="DokChampa" panose="020B0604020202020204" pitchFamily="34" charset="-34"/>
              </a:rPr>
              <a:t>Преобразование сердца и души</a:t>
            </a:r>
            <a:endParaRPr lang="en-US" sz="4000" b="1" dirty="0">
              <a:solidFill>
                <a:schemeClr val="accent2">
                  <a:lumMod val="75000"/>
                </a:schemeClr>
              </a:solidFill>
              <a:latin typeface="Avenir Next Condensed" panose="020B0506020202020204" pitchFamily="34" charset="0"/>
              <a:cs typeface="DokChampa" panose="020B0604020202020204" pitchFamily="34" charset="-34"/>
            </a:endParaRP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6F2B992-E7EA-FCA7-C1AC-C2809B3E58B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747130" y="3978196"/>
            <a:ext cx="8759008" cy="2525752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</a:pPr>
            <a:r>
              <a:rPr lang="ru-RU" sz="3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venir Next Condensed" panose="020B0506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«И </a:t>
            </a:r>
            <a:r>
              <a:rPr lang="ru-RU" sz="3200" dirty="0">
                <a:solidFill>
                  <a:schemeClr val="tx1">
                    <a:lumMod val="65000"/>
                    <a:lumOff val="35000"/>
                  </a:schemeClr>
                </a:solidFill>
                <a:latin typeface="Avenir Next Condensed" panose="020B0506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дам вам сердце новое, и дух новый дам вам; и возьму из плоти вашей сердце каменное, и дам вам сердце </a:t>
            </a:r>
            <a:r>
              <a:rPr lang="ru-RU" sz="3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venir Next Condensed" panose="020B0506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плотяное».</a:t>
            </a:r>
            <a:endParaRPr lang="ru-RU" sz="3200" dirty="0">
              <a:solidFill>
                <a:schemeClr val="tx1">
                  <a:lumMod val="65000"/>
                  <a:lumOff val="35000"/>
                </a:schemeClr>
              </a:solidFill>
              <a:latin typeface="Avenir Next Condensed" panose="020B050602020202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>
              <a:spcBef>
                <a:spcPts val="0"/>
              </a:spcBef>
            </a:pPr>
            <a:r>
              <a:rPr lang="ru-RU" sz="3200" dirty="0">
                <a:solidFill>
                  <a:schemeClr val="tx1">
                    <a:lumMod val="65000"/>
                    <a:lumOff val="35000"/>
                  </a:schemeClr>
                </a:solidFill>
                <a:latin typeface="Avenir Next Condensed" panose="020B0506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Иезекииль </a:t>
            </a:r>
            <a:r>
              <a:rPr lang="ru-RU" sz="3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venir Next Condensed" panose="020B0506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36:26 – Библия.</a:t>
            </a:r>
            <a:endParaRPr lang="en-US" sz="3200" dirty="0">
              <a:solidFill>
                <a:schemeClr val="tx1">
                  <a:lumMod val="65000"/>
                  <a:lumOff val="35000"/>
                </a:schemeClr>
              </a:solidFill>
              <a:effectLst/>
              <a:latin typeface="Avenir Next Condensed" panose="020B0506020202020204" pitchFamily="34" charset="0"/>
              <a:ea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2632580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48B2A0-252E-1BC8-30C4-622EE04109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7131" y="457200"/>
            <a:ext cx="6490010" cy="925551"/>
          </a:xfrm>
        </p:spPr>
        <p:txBody>
          <a:bodyPr>
            <a:normAutofit/>
          </a:bodyPr>
          <a:lstStyle/>
          <a:p>
            <a:r>
              <a:rPr lang="ru-RU" sz="4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Modern Love" pitchFamily="82" charset="0"/>
              </a:rPr>
              <a:t>Процесс Преобразования</a:t>
            </a:r>
            <a:endParaRPr lang="en-US" sz="4000" dirty="0">
              <a:solidFill>
                <a:schemeClr val="tx1">
                  <a:lumMod val="65000"/>
                  <a:lumOff val="35000"/>
                </a:schemeClr>
              </a:solidFill>
              <a:latin typeface="Modern Love" pitchFamily="82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2FC2B17-7832-92B0-C70C-6A634E449BA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47131" y="2490951"/>
            <a:ext cx="5720576" cy="156751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4000" b="1" dirty="0" smtClean="0">
                <a:solidFill>
                  <a:schemeClr val="accent2">
                    <a:lumMod val="75000"/>
                  </a:schemeClr>
                </a:solidFill>
                <a:latin typeface="Avenir Next Condensed" panose="020B0506020202020204" pitchFamily="34" charset="0"/>
                <a:cs typeface="DokChampa" panose="020B0604020202020204" pitchFamily="34" charset="-34"/>
              </a:rPr>
              <a:t>Силой Божьей через веру</a:t>
            </a:r>
            <a:endParaRPr lang="en-US" sz="4000" b="1" dirty="0">
              <a:solidFill>
                <a:schemeClr val="accent2">
                  <a:lumMod val="75000"/>
                </a:schemeClr>
              </a:solidFill>
              <a:latin typeface="Avenir Next Condensed" panose="020B0506020202020204" pitchFamily="34" charset="0"/>
              <a:cs typeface="DokChampa" panose="020B0604020202020204" pitchFamily="34" charset="-34"/>
            </a:endParaRP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6F2B992-E7EA-FCA7-C1AC-C2809B3E58B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747131" y="4153829"/>
            <a:ext cx="9475711" cy="2525752"/>
          </a:xfrm>
        </p:spPr>
        <p:txBody>
          <a:bodyPr>
            <a:normAutofit/>
          </a:bodyPr>
          <a:lstStyle/>
          <a:p>
            <a:r>
              <a:rPr lang="ru-RU" sz="3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venir Next Condensed" panose="020B0506020202020204" pitchFamily="34" charset="0"/>
                <a:ea typeface="Calibri" panose="020F0502020204030204" pitchFamily="34" charset="0"/>
              </a:rPr>
              <a:t>«И </a:t>
            </a:r>
            <a:r>
              <a:rPr lang="ru-RU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Avenir Next Condensed" panose="020B0506020202020204" pitchFamily="34" charset="0"/>
                <a:ea typeface="Calibri" panose="020F0502020204030204" pitchFamily="34" charset="0"/>
              </a:rPr>
              <a:t>уже не я живу, но живет во мне Христос. А что ныне живу во плоти, то живу верою в Сына Божия, возлюбившего меня и предавшего Себя за меня» </a:t>
            </a:r>
            <a:endParaRPr lang="ru-RU" sz="3200" dirty="0" smtClean="0">
              <a:solidFill>
                <a:schemeClr val="tx1">
                  <a:lumMod val="75000"/>
                  <a:lumOff val="25000"/>
                </a:schemeClr>
              </a:solidFill>
              <a:latin typeface="Avenir Next Condensed" panose="020B0506020202020204" pitchFamily="34" charset="0"/>
              <a:ea typeface="Calibri" panose="020F0502020204030204" pitchFamily="34" charset="0"/>
            </a:endParaRPr>
          </a:p>
          <a:p>
            <a:r>
              <a:rPr lang="ru-RU" sz="3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venir Next Condensed" panose="020B0506020202020204" pitchFamily="34" charset="0"/>
                <a:ea typeface="Calibri" panose="020F0502020204030204" pitchFamily="34" charset="0"/>
              </a:rPr>
              <a:t>Галатам 2:20 – Библия.</a:t>
            </a:r>
            <a:endParaRPr lang="en-US" sz="3200" dirty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Avenir Next Condensed" panose="020B0506020202020204" pitchFamily="34" charset="0"/>
              <a:ea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3548662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6392B84-7063-5999-A09F-3FAE5F4C2EC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33037" y="2500169"/>
            <a:ext cx="4717031" cy="1906859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ru-RU" sz="4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venir Next Condensed" panose="020B0506020202020204" pitchFamily="34" charset="0"/>
              </a:rPr>
              <a:t>Молитва влияет на:</a:t>
            </a:r>
            <a:endParaRPr lang="en-US" sz="4400" dirty="0">
              <a:solidFill>
                <a:schemeClr val="tx1">
                  <a:lumMod val="75000"/>
                  <a:lumOff val="25000"/>
                </a:schemeClr>
              </a:solidFill>
              <a:latin typeface="Avenir Next Condensed" panose="020B0506020202020204" pitchFamily="34" charset="0"/>
            </a:endParaRPr>
          </a:p>
          <a:p>
            <a:pPr marL="0" indent="0">
              <a:buNone/>
            </a:pPr>
            <a:endParaRPr lang="en-US" sz="3600" b="1" dirty="0">
              <a:effectLst/>
              <a:latin typeface="Avenir Next Condensed" panose="020B0506020202020204" pitchFamily="34" charset="0"/>
              <a:ea typeface="Calibri" panose="020F0502020204030204" pitchFamily="34" charset="0"/>
            </a:endParaRP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2593678-1DBE-B378-992A-37F699B3BC0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33037" y="3478231"/>
            <a:ext cx="4717031" cy="2639753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ru-RU" sz="4000" b="1" dirty="0" smtClean="0">
                <a:solidFill>
                  <a:schemeClr val="accent2">
                    <a:lumMod val="75000"/>
                  </a:schemeClr>
                </a:solidFill>
                <a:effectLst/>
                <a:latin typeface="Avenir Next Condensed" panose="020B0506020202020204" pitchFamily="34" charset="0"/>
                <a:ea typeface="Calibri" panose="020F0502020204030204" pitchFamily="34" charset="0"/>
              </a:rPr>
              <a:t>Наши мысли</a:t>
            </a:r>
            <a:endParaRPr lang="en-US" sz="4000" b="1" dirty="0">
              <a:solidFill>
                <a:schemeClr val="accent2">
                  <a:lumMod val="75000"/>
                </a:schemeClr>
              </a:solidFill>
              <a:effectLst/>
              <a:latin typeface="Avenir Next Condensed" panose="020B0506020202020204" pitchFamily="34" charset="0"/>
              <a:ea typeface="Calibri" panose="020F0502020204030204" pitchFamily="34" charset="0"/>
            </a:endParaRPr>
          </a:p>
          <a:p>
            <a:pPr marL="0" indent="0">
              <a:buNone/>
            </a:pPr>
            <a:r>
              <a:rPr lang="ru-RU" sz="4000" b="1" dirty="0" smtClean="0">
                <a:solidFill>
                  <a:schemeClr val="accent2">
                    <a:lumMod val="75000"/>
                  </a:schemeClr>
                </a:solidFill>
                <a:effectLst/>
                <a:latin typeface="Avenir Next Condensed" panose="020B0506020202020204" pitchFamily="34" charset="0"/>
                <a:ea typeface="Calibri" panose="020F0502020204030204" pitchFamily="34" charset="0"/>
              </a:rPr>
              <a:t>Наши чувства</a:t>
            </a:r>
            <a:endParaRPr lang="en-US" sz="4000" b="1" dirty="0">
              <a:solidFill>
                <a:schemeClr val="accent2">
                  <a:lumMod val="75000"/>
                </a:schemeClr>
              </a:solidFill>
              <a:effectLst/>
              <a:latin typeface="Avenir Next Condensed" panose="020B0506020202020204" pitchFamily="34" charset="0"/>
              <a:ea typeface="Calibri" panose="020F0502020204030204" pitchFamily="34" charset="0"/>
            </a:endParaRPr>
          </a:p>
          <a:p>
            <a:pPr marL="0" indent="0">
              <a:buNone/>
            </a:pPr>
            <a:r>
              <a:rPr lang="ru-RU" sz="4000" b="1" dirty="0" smtClean="0">
                <a:solidFill>
                  <a:schemeClr val="accent2">
                    <a:lumMod val="75000"/>
                  </a:schemeClr>
                </a:solidFill>
                <a:effectLst/>
                <a:latin typeface="Avenir Next Condensed" panose="020B0506020202020204" pitchFamily="34" charset="0"/>
                <a:ea typeface="Calibri" panose="020F0502020204030204" pitchFamily="34" charset="0"/>
              </a:rPr>
              <a:t>Наши взаимоотношения</a:t>
            </a:r>
            <a:endParaRPr lang="en-US" sz="4000" b="1" dirty="0">
              <a:solidFill>
                <a:schemeClr val="accent2">
                  <a:lumMod val="75000"/>
                </a:schemeClr>
              </a:solidFill>
              <a:effectLst/>
              <a:latin typeface="Avenir Next Condensed" panose="020B0506020202020204" pitchFamily="34" charset="0"/>
              <a:ea typeface="Calibri" panose="020F0502020204030204" pitchFamily="34" charset="0"/>
            </a:endParaRPr>
          </a:p>
          <a:p>
            <a:pPr marL="0" indent="0">
              <a:buNone/>
            </a:pPr>
            <a:r>
              <a:rPr lang="ru-RU" sz="4000" b="1" dirty="0" smtClean="0">
                <a:solidFill>
                  <a:schemeClr val="accent2">
                    <a:lumMod val="75000"/>
                  </a:schemeClr>
                </a:solidFill>
                <a:effectLst/>
                <a:latin typeface="Avenir Next Condensed" panose="020B0506020202020204" pitchFamily="34" charset="0"/>
                <a:ea typeface="Calibri" panose="020F0502020204030204" pitchFamily="34" charset="0"/>
              </a:rPr>
              <a:t>Нашу жизнь</a:t>
            </a:r>
            <a:endParaRPr lang="en-US" sz="4000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230D2703-2B0E-0374-847B-25D71720FF0E}"/>
              </a:ext>
            </a:extLst>
          </p:cNvPr>
          <p:cNvSpPr txBox="1">
            <a:spLocks/>
          </p:cNvSpPr>
          <p:nvPr/>
        </p:nvSpPr>
        <p:spPr>
          <a:xfrm>
            <a:off x="4874762" y="3478231"/>
            <a:ext cx="5482684" cy="22789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ru-RU" sz="4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venir Next Condensed" panose="020B0506020202020204" pitchFamily="34" charset="0"/>
              </a:rPr>
              <a:t>Молитва изменяет </a:t>
            </a:r>
            <a:endParaRPr lang="ru-RU" sz="4400" dirty="0">
              <a:solidFill>
                <a:schemeClr val="tx1">
                  <a:lumMod val="65000"/>
                  <a:lumOff val="35000"/>
                </a:schemeClr>
              </a:solidFill>
              <a:latin typeface="Avenir Next Condensed" panose="020B0506020202020204" pitchFamily="34" charset="0"/>
            </a:endParaRPr>
          </a:p>
          <a:p>
            <a:pPr marL="0" indent="0" algn="ctr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ru-RU" sz="4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Modern Love" pitchFamily="82" charset="0"/>
              </a:rPr>
              <a:t>ХАРАКТЕР</a:t>
            </a:r>
            <a:endParaRPr lang="en-US" sz="4400" dirty="0">
              <a:solidFill>
                <a:schemeClr val="tx1">
                  <a:lumMod val="65000"/>
                  <a:lumOff val="35000"/>
                </a:schemeClr>
              </a:solidFill>
              <a:latin typeface="Modern Love" pitchFamily="82" charset="0"/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US" sz="3600" b="1" dirty="0">
              <a:latin typeface="Avenir Next Condensed" panose="020B0506020202020204" pitchFamily="34" charset="0"/>
              <a:ea typeface="Calibri" panose="020F0502020204030204" pitchFamily="34" charset="0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99736BD-6ED6-8FAC-3698-74266327A4AA}"/>
              </a:ext>
            </a:extLst>
          </p:cNvPr>
          <p:cNvSpPr txBox="1">
            <a:spLocks/>
          </p:cNvSpPr>
          <p:nvPr/>
        </p:nvSpPr>
        <p:spPr>
          <a:xfrm>
            <a:off x="708295" y="428452"/>
            <a:ext cx="8619892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Modern Love" pitchFamily="82" charset="0"/>
              </a:rPr>
              <a:t>Молитва</a:t>
            </a:r>
            <a:endParaRPr lang="en-US" dirty="0">
              <a:solidFill>
                <a:schemeClr val="tx1">
                  <a:lumMod val="65000"/>
                  <a:lumOff val="35000"/>
                </a:schemeClr>
              </a:solidFill>
              <a:latin typeface="Modern Love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2492994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F28C3C-40D2-D351-1227-D021500391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8804" y="427171"/>
            <a:ext cx="8619892" cy="1325563"/>
          </a:xfrm>
        </p:spPr>
        <p:txBody>
          <a:bodyPr/>
          <a:lstStyle/>
          <a:p>
            <a:r>
              <a:rPr lang="ru-RU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Modern Love" pitchFamily="82" charset="0"/>
              </a:rPr>
              <a:t>Молитва и преобразование</a:t>
            </a:r>
            <a:endParaRPr lang="en-US" dirty="0">
              <a:solidFill>
                <a:schemeClr val="tx1">
                  <a:lumMod val="65000"/>
                  <a:lumOff val="35000"/>
                </a:schemeClr>
              </a:solidFill>
              <a:latin typeface="Modern Love" pitchFamily="82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09781CC-C2DE-6FC2-A164-BC5169CAB86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44283" y="2241394"/>
            <a:ext cx="7058722" cy="4113987"/>
          </a:xfrm>
        </p:spPr>
        <p:txBody>
          <a:bodyPr/>
          <a:lstStyle/>
          <a:p>
            <a:r>
              <a:rPr lang="ru-RU" sz="3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venir Next Condensed" panose="020B0506020202020204" pitchFamily="34" charset="0"/>
              </a:rPr>
              <a:t>Цена успеха в борьбе с грехом</a:t>
            </a:r>
            <a:endParaRPr lang="en-US" sz="3600" dirty="0">
              <a:solidFill>
                <a:schemeClr val="tx1">
                  <a:lumMod val="75000"/>
                  <a:lumOff val="25000"/>
                </a:schemeClr>
              </a:solidFill>
              <a:latin typeface="Avenir Next Condensed" panose="020B0506020202020204" pitchFamily="34" charset="0"/>
            </a:endParaRPr>
          </a:p>
          <a:p>
            <a:r>
              <a:rPr lang="ru-RU" sz="3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venir Next Condensed" panose="020B0506020202020204" pitchFamily="34" charset="0"/>
              </a:rPr>
              <a:t>Секрет духовной силы</a:t>
            </a:r>
            <a:endParaRPr lang="en-US" sz="3600" dirty="0">
              <a:solidFill>
                <a:schemeClr val="tx1">
                  <a:lumMod val="75000"/>
                  <a:lumOff val="25000"/>
                </a:schemeClr>
              </a:solidFill>
              <a:latin typeface="Avenir Next Condensed" panose="020B0506020202020204" pitchFamily="34" charset="0"/>
            </a:endParaRPr>
          </a:p>
          <a:p>
            <a:r>
              <a:rPr lang="ru-RU" sz="3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venir Next Condensed" panose="020B0506020202020204" pitchFamily="34" charset="0"/>
              </a:rPr>
              <a:t>Насущность</a:t>
            </a:r>
            <a:endParaRPr lang="en-US" sz="3600" dirty="0">
              <a:solidFill>
                <a:schemeClr val="tx1">
                  <a:lumMod val="75000"/>
                  <a:lumOff val="25000"/>
                </a:schemeClr>
              </a:solidFill>
              <a:latin typeface="Avenir Next Condensed" panose="020B0506020202020204" pitchFamily="34" charset="0"/>
            </a:endParaRPr>
          </a:p>
          <a:p>
            <a:r>
              <a:rPr lang="ru-RU" sz="3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venir Next Condensed" panose="020B0506020202020204" pitchFamily="34" charset="0"/>
              </a:rPr>
              <a:t>Изменение характера</a:t>
            </a:r>
            <a:endParaRPr lang="en-US" sz="3600" dirty="0">
              <a:solidFill>
                <a:schemeClr val="tx1">
                  <a:lumMod val="75000"/>
                  <a:lumOff val="25000"/>
                </a:schemeClr>
              </a:solidFill>
              <a:latin typeface="Avenir Next Condensed" panose="020B0506020202020204" pitchFamily="34" charset="0"/>
            </a:endParaRP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3533232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B2EE1B-4707-B2E9-8DBE-1013D1E952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02056" y="681037"/>
            <a:ext cx="6284290" cy="1325563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rgbClr val="337362"/>
                </a:solidFill>
                <a:latin typeface="Modern Love" pitchFamily="82" charset="0"/>
              </a:rPr>
              <a:t>Характеристики Преобразующей молитвы</a:t>
            </a:r>
            <a:endParaRPr lang="en-US" dirty="0">
              <a:solidFill>
                <a:srgbClr val="337362"/>
              </a:solidFill>
              <a:latin typeface="Modern Love" pitchFamily="82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53A2B99-27B2-6B50-C98C-646947F7DA9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93004" y="2442117"/>
            <a:ext cx="7420069" cy="3734846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Молитва сосредоточенная на Боге</a:t>
            </a:r>
            <a:endParaRPr lang="en-US" sz="36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r>
              <a:rPr lang="ru-RU" sz="36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Молитва основанная на Священном Писании</a:t>
            </a:r>
            <a:endParaRPr lang="en-US" sz="36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r>
              <a:rPr lang="ru-RU" sz="36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Молитва о других людях</a:t>
            </a:r>
            <a:endParaRPr lang="ru-RU" sz="36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r>
              <a:rPr lang="ru-RU" sz="36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Молитва о Миссионерской работе</a:t>
            </a:r>
            <a:endParaRPr lang="en-US" sz="36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012040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48B2A0-252E-1BC8-30C4-622EE04109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Modern Love" pitchFamily="82" charset="0"/>
              </a:rPr>
              <a:t>Практические советы</a:t>
            </a:r>
            <a:endParaRPr lang="en-US" dirty="0">
              <a:solidFill>
                <a:schemeClr val="tx1">
                  <a:lumMod val="65000"/>
                  <a:lumOff val="35000"/>
                </a:schemeClr>
              </a:solidFill>
              <a:latin typeface="Modern Love" pitchFamily="82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2FC2B17-7832-92B0-C70C-6A634E449BA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601913"/>
            <a:ext cx="8974873" cy="3890962"/>
          </a:xfrm>
        </p:spPr>
        <p:txBody>
          <a:bodyPr/>
          <a:lstStyle/>
          <a:p>
            <a:r>
              <a:rPr lang="ru-RU" sz="3200" dirty="0" smtClean="0">
                <a:solidFill>
                  <a:schemeClr val="accent6">
                    <a:lumMod val="50000"/>
                  </a:schemeClr>
                </a:solidFill>
                <a:effectLst/>
                <a:latin typeface="Avenir Next Condensed" panose="020B0506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Молитесь о личном преобразовании и о преобразовании ваших ближних</a:t>
            </a:r>
            <a:r>
              <a:rPr lang="en-US" sz="3200" dirty="0" smtClean="0">
                <a:solidFill>
                  <a:schemeClr val="accent6">
                    <a:lumMod val="50000"/>
                  </a:schemeClr>
                </a:solidFill>
                <a:effectLst/>
                <a:latin typeface="Avenir Next Condensed" panose="020B0506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en-US" sz="3200" dirty="0">
              <a:solidFill>
                <a:schemeClr val="accent6">
                  <a:lumMod val="50000"/>
                </a:schemeClr>
              </a:solidFill>
              <a:effectLst/>
              <a:latin typeface="Avenir Next Condensed" panose="020B0506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200" dirty="0" smtClean="0">
                <a:solidFill>
                  <a:schemeClr val="accent6">
                    <a:lumMod val="50000"/>
                  </a:schemeClr>
                </a:solidFill>
                <a:effectLst/>
                <a:latin typeface="Avenir Next Condensed" panose="020B0506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Изучайте Библию с Молитвой</a:t>
            </a:r>
            <a:r>
              <a:rPr lang="en-US" sz="3200" dirty="0" smtClean="0">
                <a:solidFill>
                  <a:schemeClr val="accent6">
                    <a:lumMod val="50000"/>
                  </a:schemeClr>
                </a:solidFill>
                <a:effectLst/>
                <a:latin typeface="Avenir Next Condensed" panose="020B0506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en-US" sz="3200" dirty="0">
              <a:solidFill>
                <a:schemeClr val="accent6">
                  <a:lumMod val="50000"/>
                </a:schemeClr>
              </a:solidFill>
              <a:effectLst/>
              <a:latin typeface="Avenir Next Condensed" panose="020B0506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200" dirty="0" smtClean="0">
                <a:solidFill>
                  <a:schemeClr val="accent6">
                    <a:lumMod val="50000"/>
                  </a:schemeClr>
                </a:solidFill>
                <a:effectLst/>
                <a:latin typeface="Avenir Next Condensed" panose="020B0506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Прославляйте Бога и будьте благодарны.</a:t>
            </a:r>
            <a:endParaRPr lang="en-US" sz="3200" dirty="0">
              <a:solidFill>
                <a:schemeClr val="accent6">
                  <a:lumMod val="50000"/>
                </a:schemeClr>
              </a:solidFill>
              <a:effectLst/>
              <a:latin typeface="Avenir Next Condensed" panose="020B0506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200" dirty="0" smtClean="0">
                <a:solidFill>
                  <a:schemeClr val="accent6">
                    <a:lumMod val="50000"/>
                  </a:schemeClr>
                </a:solidFill>
                <a:latin typeface="Avenir Next Condensed" panose="020B0506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Покайтесь и исповедывайтесь</a:t>
            </a:r>
            <a:r>
              <a:rPr lang="en-US" sz="3200" dirty="0" smtClean="0">
                <a:solidFill>
                  <a:schemeClr val="accent6">
                    <a:lumMod val="50000"/>
                  </a:schemeClr>
                </a:solidFill>
                <a:effectLst/>
                <a:latin typeface="Avenir Next Condensed" panose="020B0506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3200" dirty="0">
              <a:solidFill>
                <a:schemeClr val="accent6">
                  <a:lumMod val="50000"/>
                </a:schemeClr>
              </a:solidFill>
              <a:effectLst/>
              <a:latin typeface="Avenir Next Condensed" panose="020B0506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200" dirty="0" smtClean="0">
                <a:solidFill>
                  <a:schemeClr val="accent6">
                    <a:lumMod val="50000"/>
                  </a:schemeClr>
                </a:solidFill>
                <a:effectLst/>
                <a:latin typeface="Avenir Next Condensed" panose="020B0506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Молитесь об изменении характера в  соответствии со Словом Божьим.</a:t>
            </a:r>
            <a:endParaRPr lang="en-US" sz="3200" dirty="0">
              <a:solidFill>
                <a:schemeClr val="accent6">
                  <a:lumMod val="50000"/>
                </a:schemeClr>
              </a:solidFill>
              <a:effectLst/>
              <a:latin typeface="Avenir Next Condensed" panose="020B0506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1800" i="1" dirty="0">
              <a:solidFill>
                <a:srgbClr val="2F5496"/>
              </a:solidFill>
              <a:effectLst/>
              <a:latin typeface="Calibri Light" panose="020F03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1800" b="1" i="1" dirty="0">
              <a:solidFill>
                <a:srgbClr val="2F5496"/>
              </a:solidFill>
              <a:effectLst/>
              <a:latin typeface="Calibri Light" panose="020F03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598016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48B2A0-252E-1BC8-30C4-622EE04109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Modern Love" pitchFamily="82" charset="0"/>
              </a:rPr>
              <a:t>Практические советы</a:t>
            </a:r>
            <a:endParaRPr lang="en-US" dirty="0">
              <a:solidFill>
                <a:schemeClr val="tx1">
                  <a:lumMod val="65000"/>
                  <a:lumOff val="35000"/>
                </a:schemeClr>
              </a:solidFill>
              <a:latin typeface="Modern Love" pitchFamily="82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2FC2B17-7832-92B0-C70C-6A634E449BA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609385"/>
            <a:ext cx="8963722" cy="3567578"/>
          </a:xfrm>
        </p:spPr>
        <p:txBody>
          <a:bodyPr>
            <a:normAutofit lnSpcReduction="10000"/>
          </a:bodyPr>
          <a:lstStyle/>
          <a:p>
            <a:r>
              <a:rPr lang="ru-RU" sz="3200" dirty="0">
                <a:solidFill>
                  <a:schemeClr val="accent6">
                    <a:lumMod val="50000"/>
                  </a:schemeClr>
                </a:solidFill>
                <a:latin typeface="Avenir Next Condensed" panose="020B0506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Верьте. </a:t>
            </a:r>
            <a:r>
              <a:rPr lang="ru-RU" sz="3200" dirty="0" smtClean="0">
                <a:solidFill>
                  <a:schemeClr val="accent6">
                    <a:lumMod val="50000"/>
                  </a:schemeClr>
                </a:solidFill>
                <a:latin typeface="Avenir Next Condensed" panose="020B0506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Живите </a:t>
            </a:r>
            <a:r>
              <a:rPr lang="ru-RU" sz="3200" dirty="0">
                <a:solidFill>
                  <a:schemeClr val="accent6">
                    <a:lumMod val="50000"/>
                  </a:schemeClr>
                </a:solidFill>
                <a:latin typeface="Avenir Next Condensed" panose="020B0506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молитвенной жизнью</a:t>
            </a:r>
            <a:r>
              <a:rPr lang="en-US" sz="3200" dirty="0" smtClean="0">
                <a:solidFill>
                  <a:schemeClr val="accent6">
                    <a:lumMod val="50000"/>
                  </a:schemeClr>
                </a:solidFill>
                <a:effectLst/>
                <a:latin typeface="Avenir Next Condensed" panose="020B0506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3200" dirty="0">
              <a:solidFill>
                <a:schemeClr val="accent6">
                  <a:lumMod val="50000"/>
                </a:schemeClr>
              </a:solidFill>
              <a:effectLst/>
              <a:latin typeface="Avenir Next Condensed" panose="020B0506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200" dirty="0">
                <a:solidFill>
                  <a:schemeClr val="accent6">
                    <a:lumMod val="50000"/>
                  </a:schemeClr>
                </a:solidFill>
                <a:latin typeface="Avenir Next Condensed" panose="020B0506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Живите по Слову Божьему</a:t>
            </a:r>
            <a:r>
              <a:rPr lang="en-US" sz="3200" dirty="0" smtClean="0">
                <a:solidFill>
                  <a:schemeClr val="accent6">
                    <a:lumMod val="50000"/>
                  </a:schemeClr>
                </a:solidFill>
                <a:effectLst/>
                <a:latin typeface="Avenir Next Condensed" panose="020B0506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3200" dirty="0">
              <a:solidFill>
                <a:schemeClr val="accent6">
                  <a:lumMod val="50000"/>
                </a:schemeClr>
              </a:solidFill>
              <a:effectLst/>
              <a:latin typeface="Avenir Next Condensed" panose="020B0506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200" dirty="0" smtClean="0">
                <a:solidFill>
                  <a:schemeClr val="accent6">
                    <a:lumMod val="50000"/>
                  </a:schemeClr>
                </a:solidFill>
                <a:effectLst/>
                <a:latin typeface="Avenir Next Condensed" panose="020B0506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Молитесь о других людях</a:t>
            </a:r>
            <a:r>
              <a:rPr lang="en-US" sz="3200" dirty="0" smtClean="0">
                <a:solidFill>
                  <a:schemeClr val="accent6">
                    <a:lumMod val="50000"/>
                  </a:schemeClr>
                </a:solidFill>
                <a:effectLst/>
                <a:latin typeface="Avenir Next Condensed" panose="020B0506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3200" dirty="0">
              <a:solidFill>
                <a:schemeClr val="accent6">
                  <a:lumMod val="50000"/>
                </a:schemeClr>
              </a:solidFill>
              <a:effectLst/>
              <a:latin typeface="Avenir Next Condensed" panose="020B0506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200" dirty="0">
                <a:solidFill>
                  <a:schemeClr val="accent6">
                    <a:lumMod val="50000"/>
                  </a:schemeClr>
                </a:solidFill>
                <a:latin typeface="Avenir Next Condensed" panose="020B0506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Молитесь, Изучайте Слово </a:t>
            </a:r>
            <a:r>
              <a:rPr lang="ru-RU" sz="3200" dirty="0" smtClean="0">
                <a:solidFill>
                  <a:schemeClr val="accent6">
                    <a:lumMod val="50000"/>
                  </a:schemeClr>
                </a:solidFill>
                <a:latin typeface="Avenir Next Condensed" panose="020B0506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Божье и </a:t>
            </a:r>
            <a:r>
              <a:rPr lang="ru-RU" sz="3200" dirty="0">
                <a:solidFill>
                  <a:schemeClr val="accent6">
                    <a:lumMod val="50000"/>
                  </a:schemeClr>
                </a:solidFill>
                <a:latin typeface="Avenir Next Condensed" panose="020B0506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прославляйте Бога вместе с другими</a:t>
            </a:r>
            <a:r>
              <a:rPr lang="en-US" sz="3200" dirty="0" smtClean="0">
                <a:solidFill>
                  <a:schemeClr val="accent6">
                    <a:lumMod val="50000"/>
                  </a:schemeClr>
                </a:solidFill>
                <a:effectLst/>
                <a:latin typeface="Avenir Next Condensed" panose="020B0506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3200" dirty="0">
              <a:solidFill>
                <a:schemeClr val="accent6">
                  <a:lumMod val="50000"/>
                </a:schemeClr>
              </a:solidFill>
              <a:effectLst/>
              <a:latin typeface="Avenir Next Condensed" panose="020B0506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200" dirty="0">
                <a:solidFill>
                  <a:schemeClr val="accent6">
                    <a:lumMod val="50000"/>
                  </a:schemeClr>
                </a:solidFill>
                <a:latin typeface="Avenir Next Condensed" panose="020B0506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Изучайте разные материалы, чтобы открыть для себя что-то новое</a:t>
            </a:r>
            <a:r>
              <a:rPr lang="ru-RU" sz="3200" dirty="0" smtClean="0">
                <a:solidFill>
                  <a:schemeClr val="accent6">
                    <a:lumMod val="50000"/>
                  </a:schemeClr>
                </a:solidFill>
                <a:latin typeface="Avenir Next Condensed" panose="020B0506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1800" b="1" i="1" dirty="0">
              <a:solidFill>
                <a:srgbClr val="2F5496"/>
              </a:solidFill>
              <a:effectLst/>
              <a:latin typeface="Calibri Light" panose="020F03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1800" i="1" dirty="0">
              <a:solidFill>
                <a:srgbClr val="2F5496"/>
              </a:solidFill>
              <a:effectLst/>
              <a:latin typeface="Calibri Light" panose="020F03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1800" b="1" i="1" dirty="0">
              <a:solidFill>
                <a:srgbClr val="2F5496"/>
              </a:solidFill>
              <a:effectLst/>
              <a:latin typeface="Calibri Light" panose="020F03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099282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3223</TotalTime>
  <Words>552</Words>
  <Application>Microsoft Office PowerPoint</Application>
  <PresentationFormat>Широкоэкранный</PresentationFormat>
  <Paragraphs>75</Paragraphs>
  <Slides>14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23" baseType="lpstr">
      <vt:lpstr>Arial</vt:lpstr>
      <vt:lpstr>Avenir Next Condensed</vt:lpstr>
      <vt:lpstr>Calibri</vt:lpstr>
      <vt:lpstr>Calibri Light</vt:lpstr>
      <vt:lpstr>Daytona</vt:lpstr>
      <vt:lpstr>DokChampa</vt:lpstr>
      <vt:lpstr>Modern Love</vt:lpstr>
      <vt:lpstr>Times New Roman</vt:lpstr>
      <vt:lpstr>Office Theme</vt:lpstr>
      <vt:lpstr>Презентация PowerPoint</vt:lpstr>
      <vt:lpstr>Преобразование </vt:lpstr>
      <vt:lpstr>Преобразование</vt:lpstr>
      <vt:lpstr>Процесс Преобразования</vt:lpstr>
      <vt:lpstr>Презентация PowerPoint</vt:lpstr>
      <vt:lpstr>Молитва и преобразование</vt:lpstr>
      <vt:lpstr>Характеристики Преобразующей молитвы</vt:lpstr>
      <vt:lpstr>Практические советы</vt:lpstr>
      <vt:lpstr>Практические советы</vt:lpstr>
      <vt:lpstr>Влияние Молитвы. Аспекты:</vt:lpstr>
      <vt:lpstr>Влияние Молитвы</vt:lpstr>
      <vt:lpstr>Вопросы для размышления. Спросите себя:</vt:lpstr>
      <vt:lpstr>Обетование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Transforming</dc:title>
  <dc:creator>Itin, Nilde</dc:creator>
  <cp:lastModifiedBy>Tatiana Kucheruk</cp:lastModifiedBy>
  <cp:revision>40</cp:revision>
  <dcterms:created xsi:type="dcterms:W3CDTF">2022-11-04T01:09:12Z</dcterms:created>
  <dcterms:modified xsi:type="dcterms:W3CDTF">2023-02-01T12:21:56Z</dcterms:modified>
</cp:coreProperties>
</file>